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64" r:id="rId4"/>
    <p:sldId id="258" r:id="rId5"/>
    <p:sldId id="260" r:id="rId6"/>
    <p:sldId id="259" r:id="rId7"/>
    <p:sldId id="261" r:id="rId8"/>
    <p:sldId id="263" r:id="rId9"/>
    <p:sldId id="262"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DB654A-657B-412D-996E-8B6A0574F6F1}" type="datetimeFigureOut">
              <a:rPr lang="en-US" smtClean="0"/>
              <a:t>5/26/2018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948ABF-97A4-41E7-8148-3F06DA88B748}" type="slidenum">
              <a:rPr lang="en-US" smtClean="0"/>
              <a:t>‹#›</a:t>
            </a:fld>
            <a:endParaRPr lang="en-US"/>
          </a:p>
        </p:txBody>
      </p:sp>
    </p:spTree>
    <p:extLst>
      <p:ext uri="{BB962C8B-B14F-4D97-AF65-F5344CB8AC3E}">
        <p14:creationId xmlns:p14="http://schemas.microsoft.com/office/powerpoint/2010/main" val="469108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8B8D1D-1AAC-41E5-B4D9-2AA4E00A3BCA}" type="datetime1">
              <a:rPr lang="en-US" smtClean="0"/>
              <a:t>5/26/2018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en-US"/>
              <a:t>Đại Hội Đồng Hành 2018 - Ban Huấn Luyện</a:t>
            </a:r>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01BA92-1F3E-419C-8030-E0BCC02CE5C0}" type="datetime1">
              <a:rPr lang="en-US" smtClean="0"/>
              <a:t>5/26/2018</a:t>
            </a:fld>
            <a:endParaRPr lang="en-US" dirty="0"/>
          </a:p>
        </p:txBody>
      </p:sp>
      <p:sp>
        <p:nvSpPr>
          <p:cNvPr id="5" name="Footer Placeholder 4"/>
          <p:cNvSpPr>
            <a:spLocks noGrp="1"/>
          </p:cNvSpPr>
          <p:nvPr>
            <p:ph type="ftr" sz="quarter" idx="11"/>
          </p:nvPr>
        </p:nvSpPr>
        <p:spPr/>
        <p:txBody>
          <a:bodyPr/>
          <a:lstStyle/>
          <a:p>
            <a:r>
              <a:rPr lang="en-US"/>
              <a:t>Đại Hội Đồng Hành 2018 - Ban Huấn Luyện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1D6BE0-B4E0-49E0-B8E4-135294D1A41A}" type="datetime1">
              <a:rPr lang="en-US" smtClean="0"/>
              <a:t>5/26/2018</a:t>
            </a:fld>
            <a:endParaRPr lang="en-US" dirty="0"/>
          </a:p>
        </p:txBody>
      </p:sp>
      <p:sp>
        <p:nvSpPr>
          <p:cNvPr id="5" name="Footer Placeholder 4"/>
          <p:cNvSpPr>
            <a:spLocks noGrp="1"/>
          </p:cNvSpPr>
          <p:nvPr>
            <p:ph type="ftr" sz="quarter" idx="11"/>
          </p:nvPr>
        </p:nvSpPr>
        <p:spPr/>
        <p:txBody>
          <a:bodyPr/>
          <a:lstStyle/>
          <a:p>
            <a:r>
              <a:rPr lang="en-US"/>
              <a:t>Đại Hội Đồng Hành 2018 - Ban Huấn Luyện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05B309-E5B6-4637-8808-EB108BD88DA4}" type="datetime1">
              <a:rPr lang="en-US" smtClean="0"/>
              <a:t>5/26/2018</a:t>
            </a:fld>
            <a:endParaRPr lang="en-US" dirty="0"/>
          </a:p>
        </p:txBody>
      </p:sp>
      <p:sp>
        <p:nvSpPr>
          <p:cNvPr id="5" name="Footer Placeholder 4"/>
          <p:cNvSpPr>
            <a:spLocks noGrp="1"/>
          </p:cNvSpPr>
          <p:nvPr>
            <p:ph type="ftr" sz="quarter" idx="11"/>
          </p:nvPr>
        </p:nvSpPr>
        <p:spPr/>
        <p:txBody>
          <a:bodyPr/>
          <a:lstStyle/>
          <a:p>
            <a:r>
              <a:rPr lang="en-US"/>
              <a:t>Đại Hội Đồng Hành 2018 - Ban Huấn Luyện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9E95A0-3536-4A66-AF29-B7D6B6A772E5}" type="datetime1">
              <a:rPr lang="en-US" smtClean="0"/>
              <a:t>5/26/2018</a:t>
            </a:fld>
            <a:endParaRPr lang="en-US" dirty="0"/>
          </a:p>
        </p:txBody>
      </p:sp>
      <p:sp>
        <p:nvSpPr>
          <p:cNvPr id="5" name="Footer Placeholder 4"/>
          <p:cNvSpPr>
            <a:spLocks noGrp="1"/>
          </p:cNvSpPr>
          <p:nvPr>
            <p:ph type="ftr" sz="quarter" idx="11"/>
          </p:nvPr>
        </p:nvSpPr>
        <p:spPr/>
        <p:txBody>
          <a:bodyPr/>
          <a:lstStyle/>
          <a:p>
            <a:r>
              <a:rPr lang="en-US"/>
              <a:t>Đại Hội Đồng Hành 2018 - Ban Huấn Luyện</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1BA840-D586-4EF7-B817-79D5F6FA943C}" type="datetime1">
              <a:rPr lang="en-US" smtClean="0"/>
              <a:t>5/26/2018</a:t>
            </a:fld>
            <a:endParaRPr lang="en-US" dirty="0"/>
          </a:p>
        </p:txBody>
      </p:sp>
      <p:sp>
        <p:nvSpPr>
          <p:cNvPr id="6" name="Footer Placeholder 5"/>
          <p:cNvSpPr>
            <a:spLocks noGrp="1"/>
          </p:cNvSpPr>
          <p:nvPr>
            <p:ph type="ftr" sz="quarter" idx="11"/>
          </p:nvPr>
        </p:nvSpPr>
        <p:spPr/>
        <p:txBody>
          <a:bodyPr/>
          <a:lstStyle/>
          <a:p>
            <a:r>
              <a:rPr lang="en-US"/>
              <a:t>Đại Hội Đồng Hành 2018 - Ban Huấn Luyện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315B56-EA4F-4078-9600-A4B9F3C17FAA}" type="datetime1">
              <a:rPr lang="en-US" smtClean="0"/>
              <a:t>5/26/2018</a:t>
            </a:fld>
            <a:endParaRPr lang="en-US" dirty="0"/>
          </a:p>
        </p:txBody>
      </p:sp>
      <p:sp>
        <p:nvSpPr>
          <p:cNvPr id="8" name="Footer Placeholder 7"/>
          <p:cNvSpPr>
            <a:spLocks noGrp="1"/>
          </p:cNvSpPr>
          <p:nvPr>
            <p:ph type="ftr" sz="quarter" idx="11"/>
          </p:nvPr>
        </p:nvSpPr>
        <p:spPr/>
        <p:txBody>
          <a:bodyPr/>
          <a:lstStyle/>
          <a:p>
            <a:r>
              <a:rPr lang="en-US"/>
              <a:t>Đại Hội Đồng Hành 2018 - Ban Huấn Luyện</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C4C123-9B8A-4E80-958E-F9C84FA26455}" type="datetime1">
              <a:rPr lang="en-US" smtClean="0"/>
              <a:t>5/26/2018</a:t>
            </a:fld>
            <a:endParaRPr lang="en-US" dirty="0"/>
          </a:p>
        </p:txBody>
      </p:sp>
      <p:sp>
        <p:nvSpPr>
          <p:cNvPr id="4" name="Footer Placeholder 3"/>
          <p:cNvSpPr>
            <a:spLocks noGrp="1"/>
          </p:cNvSpPr>
          <p:nvPr>
            <p:ph type="ftr" sz="quarter" idx="11"/>
          </p:nvPr>
        </p:nvSpPr>
        <p:spPr/>
        <p:txBody>
          <a:bodyPr/>
          <a:lstStyle/>
          <a:p>
            <a:r>
              <a:rPr lang="en-US"/>
              <a:t>Đại Hội Đồng Hành 2018 - Ban Huấn Luyện</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31083A-6D0D-4E7C-AC04-EF43C3286995}" type="datetime1">
              <a:rPr lang="en-US" smtClean="0"/>
              <a:t>5/26/2018</a:t>
            </a:fld>
            <a:endParaRPr lang="en-US" dirty="0"/>
          </a:p>
        </p:txBody>
      </p:sp>
      <p:sp>
        <p:nvSpPr>
          <p:cNvPr id="3" name="Footer Placeholder 2"/>
          <p:cNvSpPr>
            <a:spLocks noGrp="1"/>
          </p:cNvSpPr>
          <p:nvPr>
            <p:ph type="ftr" sz="quarter" idx="11"/>
          </p:nvPr>
        </p:nvSpPr>
        <p:spPr/>
        <p:txBody>
          <a:bodyPr/>
          <a:lstStyle/>
          <a:p>
            <a:r>
              <a:rPr lang="en-US"/>
              <a:t>Đại Hội Đồng Hành 2018 - Ban Huấn Luyện</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A462DD-72D9-4742-A12E-B6D316D13192}" type="datetime1">
              <a:rPr lang="en-US" smtClean="0"/>
              <a:t>5/26/2018</a:t>
            </a:fld>
            <a:endParaRPr lang="en-US" dirty="0"/>
          </a:p>
        </p:txBody>
      </p:sp>
      <p:sp>
        <p:nvSpPr>
          <p:cNvPr id="6" name="Footer Placeholder 5"/>
          <p:cNvSpPr>
            <a:spLocks noGrp="1"/>
          </p:cNvSpPr>
          <p:nvPr>
            <p:ph type="ftr" sz="quarter" idx="11"/>
          </p:nvPr>
        </p:nvSpPr>
        <p:spPr/>
        <p:txBody>
          <a:bodyPr/>
          <a:lstStyle/>
          <a:p>
            <a:r>
              <a:rPr lang="en-US"/>
              <a:t>Đại Hội Đồng Hành 2018 - Ban Huấn Luyện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1B23862-013F-4723-B42B-390E5F2B71C9}" type="datetime1">
              <a:rPr lang="en-US" smtClean="0"/>
              <a:t>5/26/2018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r>
              <a:rPr lang="en-US"/>
              <a:t>Đại Hội Đồng Hành 2018 - Ban Huấn Luyện</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74001F2-E5E3-499E-93D3-FCFB0A836B7D}" type="datetime1">
              <a:rPr lang="en-US" smtClean="0"/>
              <a:t>5/26/2018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Đại Hội Đồng Hành 2018 - Ban Huấn Luyện</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CC37-1817-460E-A21F-4524783CE709}"/>
              </a:ext>
            </a:extLst>
          </p:cNvPr>
          <p:cNvSpPr>
            <a:spLocks noGrp="1"/>
          </p:cNvSpPr>
          <p:nvPr>
            <p:ph type="ctrTitle"/>
          </p:nvPr>
        </p:nvSpPr>
        <p:spPr/>
        <p:txBody>
          <a:bodyPr/>
          <a:lstStyle/>
          <a:p>
            <a:r>
              <a:rPr lang="vi-VN" dirty="0"/>
              <a:t>Ban Huấn Luyện Đồng Hành-CLC</a:t>
            </a:r>
            <a:endParaRPr lang="en-US" dirty="0"/>
          </a:p>
        </p:txBody>
      </p:sp>
      <p:sp>
        <p:nvSpPr>
          <p:cNvPr id="3" name="Subtitle 2">
            <a:extLst>
              <a:ext uri="{FF2B5EF4-FFF2-40B4-BE49-F238E27FC236}">
                <a16:creationId xmlns:a16="http://schemas.microsoft.com/office/drawing/2014/main" id="{66AACFBD-EB89-4EAC-B797-8396F9F25E18}"/>
              </a:ext>
            </a:extLst>
          </p:cNvPr>
          <p:cNvSpPr>
            <a:spLocks noGrp="1"/>
          </p:cNvSpPr>
          <p:nvPr>
            <p:ph type="subTitle" idx="1"/>
          </p:nvPr>
        </p:nvSpPr>
        <p:spPr/>
        <p:txBody>
          <a:bodyPr/>
          <a:lstStyle/>
          <a:p>
            <a:r>
              <a:rPr lang="vi-VN" dirty="0"/>
              <a:t>Formation TEAM Đồng Hành-CLC </a:t>
            </a:r>
            <a:endParaRPr lang="en-US" dirty="0"/>
          </a:p>
        </p:txBody>
      </p:sp>
      <p:sp>
        <p:nvSpPr>
          <p:cNvPr id="4" name="Footer Placeholder 3"/>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3253371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C7CE2-B937-4F18-955C-6C7B851FA155}"/>
              </a:ext>
            </a:extLst>
          </p:cNvPr>
          <p:cNvSpPr>
            <a:spLocks noGrp="1"/>
          </p:cNvSpPr>
          <p:nvPr>
            <p:ph type="title"/>
          </p:nvPr>
        </p:nvSpPr>
        <p:spPr/>
        <p:txBody>
          <a:bodyPr/>
          <a:lstStyle/>
          <a:p>
            <a:r>
              <a:rPr lang="en-US" dirty="0"/>
              <a:t>T</a:t>
            </a:r>
            <a:r>
              <a:rPr lang="vi-VN" dirty="0"/>
              <a:t>âm tình	</a:t>
            </a:r>
            <a:endParaRPr lang="en-US" dirty="0"/>
          </a:p>
        </p:txBody>
      </p:sp>
      <p:sp>
        <p:nvSpPr>
          <p:cNvPr id="3" name="Content Placeholder 2">
            <a:extLst>
              <a:ext uri="{FF2B5EF4-FFF2-40B4-BE49-F238E27FC236}">
                <a16:creationId xmlns:a16="http://schemas.microsoft.com/office/drawing/2014/main" id="{594242F2-84D1-4EDD-8D4D-1755FAE3A179}"/>
              </a:ext>
            </a:extLst>
          </p:cNvPr>
          <p:cNvSpPr>
            <a:spLocks noGrp="1"/>
          </p:cNvSpPr>
          <p:nvPr>
            <p:ph idx="1"/>
          </p:nvPr>
        </p:nvSpPr>
        <p:spPr/>
        <p:txBody>
          <a:bodyPr/>
          <a:lstStyle/>
          <a:p>
            <a:r>
              <a:rPr lang="vi-VN" dirty="0" err="1"/>
              <a:t>Programs</a:t>
            </a:r>
            <a:r>
              <a:rPr lang="vi-VN" dirty="0"/>
              <a:t> </a:t>
            </a:r>
            <a:r>
              <a:rPr lang="vi-VN" dirty="0" err="1"/>
              <a:t>don’t</a:t>
            </a:r>
            <a:r>
              <a:rPr lang="vi-VN" dirty="0"/>
              <a:t> </a:t>
            </a:r>
            <a:r>
              <a:rPr lang="vi-VN" dirty="0" err="1"/>
              <a:t>form</a:t>
            </a:r>
            <a:r>
              <a:rPr lang="vi-VN" dirty="0"/>
              <a:t> </a:t>
            </a:r>
            <a:r>
              <a:rPr lang="vi-VN" dirty="0" err="1"/>
              <a:t>People</a:t>
            </a:r>
            <a:r>
              <a:rPr lang="vi-VN" dirty="0"/>
              <a:t>   </a:t>
            </a:r>
            <a:r>
              <a:rPr lang="vi-VN" dirty="0">
                <a:sym typeface="Wingdings" panose="05000000000000000000" pitchFamily="2" charset="2"/>
              </a:rPr>
              <a:t>    GOD </a:t>
            </a:r>
            <a:r>
              <a:rPr lang="vi-VN" dirty="0" err="1">
                <a:sym typeface="Wingdings" panose="05000000000000000000" pitchFamily="2" charset="2"/>
              </a:rPr>
              <a:t>forms</a:t>
            </a:r>
            <a:r>
              <a:rPr lang="vi-VN" dirty="0">
                <a:sym typeface="Wingdings" panose="05000000000000000000" pitchFamily="2" charset="2"/>
              </a:rPr>
              <a:t> </a:t>
            </a:r>
            <a:r>
              <a:rPr lang="vi-VN" dirty="0" err="1">
                <a:sym typeface="Wingdings" panose="05000000000000000000" pitchFamily="2" charset="2"/>
              </a:rPr>
              <a:t>people</a:t>
            </a:r>
            <a:endParaRPr lang="vi-VN" dirty="0">
              <a:sym typeface="Wingdings" panose="05000000000000000000" pitchFamily="2" charset="2"/>
            </a:endParaRPr>
          </a:p>
          <a:p>
            <a:r>
              <a:rPr lang="vi-VN" dirty="0" err="1">
                <a:sym typeface="Wingdings" panose="05000000000000000000" pitchFamily="2" charset="2"/>
              </a:rPr>
              <a:t>We</a:t>
            </a:r>
            <a:r>
              <a:rPr lang="vi-VN" dirty="0">
                <a:sym typeface="Wingdings" panose="05000000000000000000" pitchFamily="2" charset="2"/>
              </a:rPr>
              <a:t> </a:t>
            </a:r>
            <a:r>
              <a:rPr lang="vi-VN" dirty="0" err="1">
                <a:sym typeface="Wingdings" panose="05000000000000000000" pitchFamily="2" charset="2"/>
              </a:rPr>
              <a:t>don’t</a:t>
            </a:r>
            <a:r>
              <a:rPr lang="vi-VN" dirty="0">
                <a:sym typeface="Wingdings" panose="05000000000000000000" pitchFamily="2" charset="2"/>
              </a:rPr>
              <a:t> </a:t>
            </a:r>
            <a:r>
              <a:rPr lang="vi-VN" dirty="0" err="1">
                <a:sym typeface="Wingdings" panose="05000000000000000000" pitchFamily="2" charset="2"/>
              </a:rPr>
              <a:t>know</a:t>
            </a:r>
            <a:r>
              <a:rPr lang="vi-VN" dirty="0">
                <a:sym typeface="Wingdings" panose="05000000000000000000" pitchFamily="2" charset="2"/>
              </a:rPr>
              <a:t> </a:t>
            </a:r>
            <a:r>
              <a:rPr lang="vi-VN" dirty="0" err="1">
                <a:sym typeface="Wingdings" panose="05000000000000000000" pitchFamily="2" charset="2"/>
              </a:rPr>
              <a:t>everything</a:t>
            </a:r>
            <a:r>
              <a:rPr lang="vi-VN" dirty="0">
                <a:sym typeface="Wingdings" panose="05000000000000000000" pitchFamily="2" charset="2"/>
              </a:rPr>
              <a:t>:</a:t>
            </a:r>
          </a:p>
          <a:p>
            <a:pPr lvl="1"/>
            <a:r>
              <a:rPr lang="vi-VN" dirty="0">
                <a:sym typeface="Wingdings" panose="05000000000000000000" pitchFamily="2" charset="2"/>
              </a:rPr>
              <a:t>Cùng học hỏi cùng chia sẻ lẫn nhau</a:t>
            </a:r>
          </a:p>
          <a:p>
            <a:pPr lvl="1"/>
            <a:r>
              <a:rPr lang="vi-VN" dirty="0" err="1">
                <a:sym typeface="Wingdings" panose="05000000000000000000" pitchFamily="2" charset="2"/>
              </a:rPr>
              <a:t>What</a:t>
            </a:r>
            <a:r>
              <a:rPr lang="vi-VN" dirty="0">
                <a:sym typeface="Wingdings" panose="05000000000000000000" pitchFamily="2" charset="2"/>
              </a:rPr>
              <a:t> </a:t>
            </a:r>
            <a:r>
              <a:rPr lang="vi-VN" dirty="0" err="1">
                <a:sym typeface="Wingdings" panose="05000000000000000000" pitchFamily="2" charset="2"/>
              </a:rPr>
              <a:t>we</a:t>
            </a:r>
            <a:r>
              <a:rPr lang="vi-VN" dirty="0">
                <a:sym typeface="Wingdings" panose="05000000000000000000" pitchFamily="2" charset="2"/>
              </a:rPr>
              <a:t> </a:t>
            </a:r>
            <a:r>
              <a:rPr lang="vi-VN" dirty="0" err="1">
                <a:sym typeface="Wingdings" panose="05000000000000000000" pitchFamily="2" charset="2"/>
              </a:rPr>
              <a:t>shared</a:t>
            </a:r>
            <a:r>
              <a:rPr lang="vi-VN" dirty="0">
                <a:sym typeface="Wingdings" panose="05000000000000000000" pitchFamily="2" charset="2"/>
              </a:rPr>
              <a:t> </a:t>
            </a:r>
            <a:r>
              <a:rPr lang="vi-VN" dirty="0" err="1">
                <a:sym typeface="Wingdings" panose="05000000000000000000" pitchFamily="2" charset="2"/>
              </a:rPr>
              <a:t>are</a:t>
            </a:r>
            <a:r>
              <a:rPr lang="vi-VN" dirty="0">
                <a:sym typeface="Wingdings" panose="05000000000000000000" pitchFamily="2" charset="2"/>
              </a:rPr>
              <a:t> GEMS </a:t>
            </a:r>
            <a:r>
              <a:rPr lang="vi-VN" dirty="0" err="1">
                <a:sym typeface="Wingdings" panose="05000000000000000000" pitchFamily="2" charset="2"/>
              </a:rPr>
              <a:t>that</a:t>
            </a:r>
            <a:r>
              <a:rPr lang="vi-VN" dirty="0">
                <a:sym typeface="Wingdings" panose="05000000000000000000" pitchFamily="2" charset="2"/>
              </a:rPr>
              <a:t> </a:t>
            </a:r>
            <a:r>
              <a:rPr lang="vi-VN" dirty="0" err="1">
                <a:sym typeface="Wingdings" panose="05000000000000000000" pitchFamily="2" charset="2"/>
              </a:rPr>
              <a:t>we</a:t>
            </a:r>
            <a:r>
              <a:rPr lang="vi-VN" dirty="0">
                <a:sym typeface="Wingdings" panose="05000000000000000000" pitchFamily="2" charset="2"/>
              </a:rPr>
              <a:t> </a:t>
            </a:r>
            <a:r>
              <a:rPr lang="vi-VN" dirty="0" err="1">
                <a:sym typeface="Wingdings" panose="05000000000000000000" pitchFamily="2" charset="2"/>
              </a:rPr>
              <a:t>found</a:t>
            </a:r>
            <a:r>
              <a:rPr lang="vi-VN" dirty="0">
                <a:sym typeface="Wingdings" panose="05000000000000000000" pitchFamily="2" charset="2"/>
              </a:rPr>
              <a:t> </a:t>
            </a:r>
            <a:r>
              <a:rPr lang="vi-VN" dirty="0" err="1">
                <a:sym typeface="Wingdings" panose="05000000000000000000" pitchFamily="2" charset="2"/>
              </a:rPr>
              <a:t>on</a:t>
            </a:r>
            <a:r>
              <a:rPr lang="vi-VN" dirty="0">
                <a:sym typeface="Wingdings" panose="05000000000000000000" pitchFamily="2" charset="2"/>
              </a:rPr>
              <a:t> the </a:t>
            </a:r>
            <a:r>
              <a:rPr lang="vi-VN" dirty="0" err="1">
                <a:sym typeface="Wingdings" panose="05000000000000000000" pitchFamily="2" charset="2"/>
              </a:rPr>
              <a:t>way</a:t>
            </a:r>
            <a:r>
              <a:rPr lang="vi-VN" dirty="0">
                <a:sym typeface="Wingdings" panose="05000000000000000000" pitchFamily="2" charset="2"/>
              </a:rPr>
              <a:t> </a:t>
            </a:r>
          </a:p>
          <a:p>
            <a:pPr lvl="1"/>
            <a:r>
              <a:rPr lang="vi-VN" dirty="0" err="1">
                <a:sym typeface="Wingdings" panose="05000000000000000000" pitchFamily="2" charset="2"/>
              </a:rPr>
              <a:t>That</a:t>
            </a:r>
            <a:r>
              <a:rPr lang="vi-VN" dirty="0">
                <a:sym typeface="Wingdings" panose="05000000000000000000" pitchFamily="2" charset="2"/>
              </a:rPr>
              <a:t> </a:t>
            </a:r>
            <a:r>
              <a:rPr lang="vi-VN" dirty="0" err="1">
                <a:sym typeface="Wingdings" panose="05000000000000000000" pitchFamily="2" charset="2"/>
              </a:rPr>
              <a:t>is</a:t>
            </a:r>
            <a:r>
              <a:rPr lang="vi-VN" dirty="0">
                <a:sym typeface="Wingdings" panose="05000000000000000000" pitchFamily="2" charset="2"/>
              </a:rPr>
              <a:t> </a:t>
            </a:r>
            <a:r>
              <a:rPr lang="vi-VN" dirty="0" err="1">
                <a:sym typeface="Wingdings" panose="05000000000000000000" pitchFamily="2" charset="2"/>
              </a:rPr>
              <a:t>not</a:t>
            </a:r>
            <a:r>
              <a:rPr lang="vi-VN" dirty="0">
                <a:sym typeface="Wingdings" panose="05000000000000000000" pitchFamily="2" charset="2"/>
              </a:rPr>
              <a:t> </a:t>
            </a:r>
            <a:r>
              <a:rPr lang="vi-VN" dirty="0" err="1">
                <a:sym typeface="Wingdings" panose="05000000000000000000" pitchFamily="2" charset="2"/>
              </a:rPr>
              <a:t>everything</a:t>
            </a:r>
            <a:r>
              <a:rPr lang="vi-VN">
                <a:sym typeface="Wingdings" panose="05000000000000000000" pitchFamily="2" charset="2"/>
              </a:rPr>
              <a:t>.</a:t>
            </a:r>
            <a:endParaRPr lang="en-US"/>
          </a:p>
        </p:txBody>
      </p:sp>
      <p:sp>
        <p:nvSpPr>
          <p:cNvPr id="4" name="Footer Placeholder 3">
            <a:extLst>
              <a:ext uri="{FF2B5EF4-FFF2-40B4-BE49-F238E27FC236}">
                <a16:creationId xmlns:a16="http://schemas.microsoft.com/office/drawing/2014/main" id="{0E57ABAB-0432-4541-A1A5-A02D548C8081}"/>
              </a:ext>
            </a:extLst>
          </p:cNvPr>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289098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CC03A-ABF5-476D-BD5F-5091338FD38B}"/>
              </a:ext>
            </a:extLst>
          </p:cNvPr>
          <p:cNvSpPr>
            <a:spLocks noGrp="1"/>
          </p:cNvSpPr>
          <p:nvPr>
            <p:ph type="title"/>
          </p:nvPr>
        </p:nvSpPr>
        <p:spPr/>
        <p:txBody>
          <a:bodyPr/>
          <a:lstStyle/>
          <a:p>
            <a:r>
              <a:rPr lang="vi-VN" dirty="0"/>
              <a:t>Cơ cấu tổ chức mới  - </a:t>
            </a:r>
            <a:r>
              <a:rPr lang="vi-VN" dirty="0" err="1"/>
              <a:t>new</a:t>
            </a:r>
            <a:r>
              <a:rPr lang="vi-VN" dirty="0"/>
              <a:t> </a:t>
            </a:r>
            <a:r>
              <a:rPr lang="vi-VN" dirty="0" err="1"/>
              <a:t>Structure</a:t>
            </a:r>
            <a:r>
              <a:rPr lang="vi-VN" dirty="0"/>
              <a:t> </a:t>
            </a:r>
            <a:endParaRPr lang="en-US" dirty="0"/>
          </a:p>
        </p:txBody>
      </p:sp>
      <p:sp>
        <p:nvSpPr>
          <p:cNvPr id="3" name="Content Placeholder 2">
            <a:extLst>
              <a:ext uri="{FF2B5EF4-FFF2-40B4-BE49-F238E27FC236}">
                <a16:creationId xmlns:a16="http://schemas.microsoft.com/office/drawing/2014/main" id="{882AFA22-FD49-4B3A-A7D5-AEB52AF323E9}"/>
              </a:ext>
            </a:extLst>
          </p:cNvPr>
          <p:cNvSpPr>
            <a:spLocks noGrp="1"/>
          </p:cNvSpPr>
          <p:nvPr>
            <p:ph idx="1"/>
          </p:nvPr>
        </p:nvSpPr>
        <p:spPr/>
        <p:txBody>
          <a:bodyPr>
            <a:normAutofit/>
          </a:bodyPr>
          <a:lstStyle/>
          <a:p>
            <a:pPr lvl="0"/>
            <a:r>
              <a:rPr lang="en-US" dirty="0"/>
              <a:t>BHL ĐH-CLC bao </a:t>
            </a:r>
            <a:r>
              <a:rPr lang="en-US" dirty="0" err="1"/>
              <a:t>gồm</a:t>
            </a:r>
            <a:r>
              <a:rPr lang="en-US" dirty="0"/>
              <a:t> BHL </a:t>
            </a:r>
            <a:r>
              <a:rPr lang="en-US" dirty="0" err="1"/>
              <a:t>của</a:t>
            </a:r>
            <a:r>
              <a:rPr lang="en-US" dirty="0"/>
              <a:t> </a:t>
            </a:r>
            <a:r>
              <a:rPr lang="en-US" dirty="0" err="1"/>
              <a:t>các</a:t>
            </a:r>
            <a:r>
              <a:rPr lang="en-US" dirty="0"/>
              <a:t> </a:t>
            </a:r>
            <a:r>
              <a:rPr lang="en-US" dirty="0" err="1"/>
              <a:t>Vùng</a:t>
            </a:r>
            <a:endParaRPr lang="en-US" dirty="0"/>
          </a:p>
          <a:p>
            <a:pPr lvl="0"/>
            <a:r>
              <a:rPr lang="en-US" dirty="0" err="1"/>
              <a:t>Mỗi</a:t>
            </a:r>
            <a:r>
              <a:rPr lang="en-US" dirty="0"/>
              <a:t> V</a:t>
            </a:r>
            <a:r>
              <a:rPr lang="vi-VN" dirty="0"/>
              <a:t>ùng </a:t>
            </a:r>
            <a:r>
              <a:rPr lang="en-US" dirty="0" err="1"/>
              <a:t>cần</a:t>
            </a:r>
            <a:r>
              <a:rPr lang="en-US" dirty="0"/>
              <a:t> </a:t>
            </a:r>
            <a:r>
              <a:rPr lang="en-US" dirty="0" err="1"/>
              <a:t>có</a:t>
            </a:r>
            <a:r>
              <a:rPr lang="en-US" dirty="0"/>
              <a:t> BHL</a:t>
            </a:r>
          </a:p>
          <a:p>
            <a:pPr lvl="0"/>
            <a:r>
              <a:rPr lang="en-US" dirty="0" err="1"/>
              <a:t>Các</a:t>
            </a:r>
            <a:r>
              <a:rPr lang="en-US" dirty="0"/>
              <a:t> </a:t>
            </a:r>
            <a:r>
              <a:rPr lang="en-US" dirty="0" err="1"/>
              <a:t>buổi</a:t>
            </a:r>
            <a:r>
              <a:rPr lang="en-US" dirty="0"/>
              <a:t> </a:t>
            </a:r>
            <a:r>
              <a:rPr lang="en-US" dirty="0" err="1"/>
              <a:t>họp</a:t>
            </a:r>
            <a:r>
              <a:rPr lang="en-US" dirty="0"/>
              <a:t> (</a:t>
            </a:r>
            <a:r>
              <a:rPr lang="en-US" dirty="0" err="1"/>
              <a:t>mỗi</a:t>
            </a:r>
            <a:r>
              <a:rPr lang="en-US" dirty="0"/>
              <a:t> tam </a:t>
            </a:r>
            <a:r>
              <a:rPr lang="en-US" dirty="0" err="1"/>
              <a:t>cá</a:t>
            </a:r>
            <a:r>
              <a:rPr lang="en-US" dirty="0"/>
              <a:t> </a:t>
            </a:r>
            <a:r>
              <a:rPr lang="en-US" dirty="0" err="1"/>
              <a:t>nguyệt</a:t>
            </a:r>
            <a:r>
              <a:rPr lang="en-US" dirty="0"/>
              <a:t>) </a:t>
            </a:r>
            <a:r>
              <a:rPr lang="en-US" dirty="0" err="1"/>
              <a:t>giữa</a:t>
            </a:r>
            <a:r>
              <a:rPr lang="en-US" dirty="0"/>
              <a:t> B</a:t>
            </a:r>
            <a:r>
              <a:rPr lang="vi-VN" dirty="0"/>
              <a:t>PV</a:t>
            </a:r>
            <a:r>
              <a:rPr lang="en-US" dirty="0"/>
              <a:t> </a:t>
            </a:r>
            <a:r>
              <a:rPr lang="en-US" dirty="0" err="1"/>
              <a:t>và</a:t>
            </a:r>
            <a:r>
              <a:rPr lang="en-US" dirty="0"/>
              <a:t> B</a:t>
            </a:r>
            <a:r>
              <a:rPr lang="vi-VN" dirty="0"/>
              <a:t>HL</a:t>
            </a:r>
            <a:r>
              <a:rPr lang="en-US" dirty="0"/>
              <a:t> </a:t>
            </a:r>
            <a:r>
              <a:rPr lang="en-US" dirty="0" err="1"/>
              <a:t>tạo</a:t>
            </a:r>
            <a:r>
              <a:rPr lang="en-US" dirty="0"/>
              <a:t> </a:t>
            </a:r>
            <a:r>
              <a:rPr lang="en-US" dirty="0" err="1"/>
              <a:t>sự</a:t>
            </a:r>
            <a:r>
              <a:rPr lang="en-US" dirty="0"/>
              <a:t> </a:t>
            </a:r>
            <a:r>
              <a:rPr lang="en-US" dirty="0" err="1"/>
              <a:t>cảm</a:t>
            </a:r>
            <a:r>
              <a:rPr lang="en-US" dirty="0"/>
              <a:t> </a:t>
            </a:r>
            <a:r>
              <a:rPr lang="en-US" dirty="0" err="1"/>
              <a:t>thông</a:t>
            </a:r>
            <a:r>
              <a:rPr lang="en-US" dirty="0"/>
              <a:t>, </a:t>
            </a:r>
            <a:r>
              <a:rPr lang="en-US" dirty="0" err="1"/>
              <a:t>liên</a:t>
            </a:r>
            <a:r>
              <a:rPr lang="en-US" dirty="0"/>
              <a:t> </a:t>
            </a:r>
            <a:r>
              <a:rPr lang="en-US" dirty="0" err="1"/>
              <a:t>kết</a:t>
            </a:r>
            <a:r>
              <a:rPr lang="en-US" dirty="0"/>
              <a:t> </a:t>
            </a:r>
            <a:r>
              <a:rPr lang="en-US" dirty="0" err="1"/>
              <a:t>chuyển</a:t>
            </a:r>
            <a:r>
              <a:rPr lang="en-US" dirty="0"/>
              <a:t> </a:t>
            </a:r>
            <a:r>
              <a:rPr lang="en-US" dirty="0" err="1"/>
              <a:t>trao</a:t>
            </a:r>
            <a:r>
              <a:rPr lang="en-US" dirty="0"/>
              <a:t> </a:t>
            </a:r>
            <a:r>
              <a:rPr lang="en-US" dirty="0" err="1"/>
              <a:t>sức</a:t>
            </a:r>
            <a:r>
              <a:rPr lang="en-US" dirty="0"/>
              <a:t> </a:t>
            </a:r>
            <a:r>
              <a:rPr lang="en-US" dirty="0" err="1"/>
              <a:t>sống</a:t>
            </a:r>
            <a:r>
              <a:rPr lang="en-US" dirty="0"/>
              <a:t> </a:t>
            </a:r>
            <a:r>
              <a:rPr lang="en-US" dirty="0" err="1"/>
              <a:t>giữa</a:t>
            </a:r>
            <a:r>
              <a:rPr lang="en-US" dirty="0"/>
              <a:t> BPV </a:t>
            </a:r>
            <a:r>
              <a:rPr lang="en-US" dirty="0" err="1"/>
              <a:t>và</a:t>
            </a:r>
            <a:r>
              <a:rPr lang="en-US" dirty="0"/>
              <a:t> BHL </a:t>
            </a:r>
            <a:r>
              <a:rPr lang="en-US" dirty="0" err="1"/>
              <a:t>để</a:t>
            </a:r>
            <a:r>
              <a:rPr lang="en-US" dirty="0"/>
              <a:t> h</a:t>
            </a:r>
            <a:r>
              <a:rPr lang="vi-VN" dirty="0"/>
              <a:t>ỗ</a:t>
            </a:r>
            <a:r>
              <a:rPr lang="en-US" dirty="0"/>
              <a:t> </a:t>
            </a:r>
            <a:r>
              <a:rPr lang="en-US" dirty="0" err="1"/>
              <a:t>trợ</a:t>
            </a:r>
            <a:r>
              <a:rPr lang="en-US" dirty="0"/>
              <a:t> </a:t>
            </a:r>
            <a:r>
              <a:rPr lang="en-US" dirty="0" err="1"/>
              <a:t>nhau</a:t>
            </a:r>
            <a:r>
              <a:rPr lang="en-US" dirty="0"/>
              <a:t> </a:t>
            </a:r>
            <a:r>
              <a:rPr lang="en-US" dirty="0" err="1"/>
              <a:t>và</a:t>
            </a:r>
            <a:r>
              <a:rPr lang="en-US" dirty="0"/>
              <a:t> </a:t>
            </a:r>
            <a:r>
              <a:rPr lang="en-US" dirty="0" err="1"/>
              <a:t>cùng</a:t>
            </a:r>
            <a:r>
              <a:rPr lang="en-US" dirty="0"/>
              <a:t> </a:t>
            </a:r>
            <a:r>
              <a:rPr lang="en-US" dirty="0" err="1"/>
              <a:t>phục</a:t>
            </a:r>
            <a:r>
              <a:rPr lang="en-US" dirty="0"/>
              <a:t> </a:t>
            </a:r>
            <a:r>
              <a:rPr lang="en-US" dirty="0" err="1"/>
              <a:t>vụ</a:t>
            </a:r>
            <a:r>
              <a:rPr lang="en-US" dirty="0"/>
              <a:t> (</a:t>
            </a:r>
            <a:r>
              <a:rPr lang="en-US" dirty="0" err="1"/>
              <a:t>nuôi</a:t>
            </a:r>
            <a:r>
              <a:rPr lang="en-US" dirty="0"/>
              <a:t> </a:t>
            </a:r>
            <a:r>
              <a:rPr lang="vi-VN" dirty="0"/>
              <a:t>d</a:t>
            </a:r>
            <a:r>
              <a:rPr lang="en-US" dirty="0" err="1"/>
              <a:t>ưỡng</a:t>
            </a:r>
            <a:r>
              <a:rPr lang="en-US" dirty="0"/>
              <a:t>) </a:t>
            </a:r>
            <a:r>
              <a:rPr lang="en-US" dirty="0" err="1"/>
              <a:t>cộng</a:t>
            </a:r>
            <a:r>
              <a:rPr lang="en-US" dirty="0"/>
              <a:t> </a:t>
            </a:r>
            <a:r>
              <a:rPr lang="en-US" dirty="0" err="1"/>
              <a:t>đoàn</a:t>
            </a:r>
            <a:r>
              <a:rPr lang="en-US" dirty="0"/>
              <a:t>. </a:t>
            </a:r>
            <a:endParaRPr lang="vi-VN" dirty="0"/>
          </a:p>
          <a:p>
            <a:pPr lvl="0"/>
            <a:r>
              <a:rPr lang="en-US" dirty="0"/>
              <a:t>Discerning Body of BHL ĐH </a:t>
            </a:r>
            <a:r>
              <a:rPr lang="en-US" dirty="0" err="1"/>
              <a:t>gồm</a:t>
            </a:r>
            <a:r>
              <a:rPr lang="en-US" dirty="0"/>
              <a:t> </a:t>
            </a:r>
            <a:r>
              <a:rPr lang="vi-VN" dirty="0"/>
              <a:t>2 </a:t>
            </a:r>
            <a:r>
              <a:rPr lang="en-US" dirty="0" err="1"/>
              <a:t>đại</a:t>
            </a:r>
            <a:r>
              <a:rPr lang="en-US" dirty="0"/>
              <a:t> </a:t>
            </a:r>
            <a:r>
              <a:rPr lang="en-US" dirty="0" err="1"/>
              <a:t>diện</a:t>
            </a:r>
            <a:r>
              <a:rPr lang="en-US" dirty="0"/>
              <a:t> </a:t>
            </a:r>
            <a:r>
              <a:rPr lang="en-US" dirty="0" err="1"/>
              <a:t>thuộc</a:t>
            </a:r>
            <a:r>
              <a:rPr lang="en-US" dirty="0"/>
              <a:t> </a:t>
            </a:r>
            <a:r>
              <a:rPr lang="vi-VN" dirty="0"/>
              <a:t>BHL </a:t>
            </a:r>
            <a:r>
              <a:rPr lang="en-US" dirty="0" err="1"/>
              <a:t>mỗi</a:t>
            </a:r>
            <a:r>
              <a:rPr lang="en-US" dirty="0"/>
              <a:t> </a:t>
            </a:r>
            <a:r>
              <a:rPr lang="en-US" dirty="0" err="1"/>
              <a:t>vùng</a:t>
            </a:r>
            <a:r>
              <a:rPr lang="en-US" dirty="0"/>
              <a:t>, </a:t>
            </a:r>
            <a:r>
              <a:rPr lang="en-US" dirty="0" err="1"/>
              <a:t>Trưởng</a:t>
            </a:r>
            <a:r>
              <a:rPr lang="en-US" dirty="0"/>
              <a:t> BHL, </a:t>
            </a:r>
            <a:r>
              <a:rPr lang="en-US" dirty="0" err="1"/>
              <a:t>Trưởng</a:t>
            </a:r>
            <a:r>
              <a:rPr lang="en-US" dirty="0"/>
              <a:t> ĐH, </a:t>
            </a:r>
            <a:r>
              <a:rPr lang="en-US" dirty="0" err="1"/>
              <a:t>Phó</a:t>
            </a:r>
            <a:r>
              <a:rPr lang="en-US" dirty="0"/>
              <a:t> ĐH, </a:t>
            </a:r>
            <a:r>
              <a:rPr lang="en-US" dirty="0" err="1"/>
              <a:t>và</a:t>
            </a:r>
            <a:r>
              <a:rPr lang="en-US" dirty="0"/>
              <a:t> </a:t>
            </a:r>
            <a:r>
              <a:rPr lang="vi-VN" dirty="0"/>
              <a:t>Cha Tuyên Úy</a:t>
            </a:r>
            <a:r>
              <a:rPr lang="en-US" dirty="0"/>
              <a:t> (12 </a:t>
            </a:r>
            <a:r>
              <a:rPr lang="en-US" dirty="0" err="1"/>
              <a:t>người</a:t>
            </a:r>
            <a:r>
              <a:rPr lang="en-US" dirty="0"/>
              <a:t> </a:t>
            </a:r>
            <a:r>
              <a:rPr lang="en-US" dirty="0" err="1"/>
              <a:t>tổng</a:t>
            </a:r>
            <a:r>
              <a:rPr lang="en-US" dirty="0"/>
              <a:t> </a:t>
            </a:r>
            <a:r>
              <a:rPr lang="en-US" dirty="0" err="1"/>
              <a:t>cộng</a:t>
            </a:r>
            <a:r>
              <a:rPr lang="en-US" dirty="0"/>
              <a:t>).  </a:t>
            </a:r>
          </a:p>
          <a:p>
            <a:pPr marL="0" lvl="0" indent="0">
              <a:buNone/>
            </a:pPr>
            <a:r>
              <a:rPr lang="en-US" dirty="0"/>
              <a:t>   </a:t>
            </a:r>
          </a:p>
          <a:p>
            <a:endParaRPr lang="en-US" dirty="0"/>
          </a:p>
        </p:txBody>
      </p:sp>
      <p:sp>
        <p:nvSpPr>
          <p:cNvPr id="4" name="Footer Placeholder 3"/>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256521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CC03A-ABF5-476D-BD5F-5091338FD38B}"/>
              </a:ext>
            </a:extLst>
          </p:cNvPr>
          <p:cNvSpPr>
            <a:spLocks noGrp="1"/>
          </p:cNvSpPr>
          <p:nvPr>
            <p:ph type="title"/>
          </p:nvPr>
        </p:nvSpPr>
        <p:spPr/>
        <p:txBody>
          <a:bodyPr/>
          <a:lstStyle/>
          <a:p>
            <a:r>
              <a:rPr lang="vi-VN" dirty="0"/>
              <a:t>Cơ cấu tổ chức mới  - </a:t>
            </a:r>
            <a:r>
              <a:rPr lang="vi-VN" dirty="0" err="1"/>
              <a:t>new</a:t>
            </a:r>
            <a:r>
              <a:rPr lang="vi-VN" dirty="0"/>
              <a:t> </a:t>
            </a:r>
            <a:r>
              <a:rPr lang="vi-VN" dirty="0" err="1"/>
              <a:t>Structure</a:t>
            </a:r>
            <a:r>
              <a:rPr lang="vi-VN" dirty="0"/>
              <a:t> </a:t>
            </a:r>
            <a:endParaRPr lang="en-US" dirty="0"/>
          </a:p>
        </p:txBody>
      </p:sp>
      <p:sp>
        <p:nvSpPr>
          <p:cNvPr id="3" name="Content Placeholder 2">
            <a:extLst>
              <a:ext uri="{FF2B5EF4-FFF2-40B4-BE49-F238E27FC236}">
                <a16:creationId xmlns:a16="http://schemas.microsoft.com/office/drawing/2014/main" id="{882AFA22-FD49-4B3A-A7D5-AEB52AF323E9}"/>
              </a:ext>
            </a:extLst>
          </p:cNvPr>
          <p:cNvSpPr>
            <a:spLocks noGrp="1"/>
          </p:cNvSpPr>
          <p:nvPr>
            <p:ph idx="1"/>
          </p:nvPr>
        </p:nvSpPr>
        <p:spPr/>
        <p:txBody>
          <a:bodyPr>
            <a:normAutofit fontScale="92500"/>
          </a:bodyPr>
          <a:lstStyle/>
          <a:p>
            <a:r>
              <a:rPr lang="en-US" dirty="0"/>
              <a:t>Sau </a:t>
            </a:r>
            <a:r>
              <a:rPr lang="en-US" dirty="0" err="1"/>
              <a:t>Đại</a:t>
            </a:r>
            <a:r>
              <a:rPr lang="en-US" dirty="0"/>
              <a:t> </a:t>
            </a:r>
            <a:r>
              <a:rPr lang="en-US" dirty="0" err="1"/>
              <a:t>Hội</a:t>
            </a:r>
            <a:r>
              <a:rPr lang="en-US" dirty="0"/>
              <a:t> ĐH 2018, </a:t>
            </a:r>
            <a:r>
              <a:rPr lang="vi-VN" dirty="0"/>
              <a:t>xin </a:t>
            </a:r>
            <a:r>
              <a:rPr lang="en-US" dirty="0"/>
              <a:t>BHL </a:t>
            </a:r>
            <a:r>
              <a:rPr lang="en-US" dirty="0" err="1"/>
              <a:t>Vùng</a:t>
            </a:r>
            <a:r>
              <a:rPr lang="en-US" dirty="0"/>
              <a:t> </a:t>
            </a:r>
            <a:r>
              <a:rPr lang="en-US" dirty="0" err="1"/>
              <a:t>cử</a:t>
            </a:r>
            <a:r>
              <a:rPr lang="en-US" dirty="0"/>
              <a:t> 2 </a:t>
            </a:r>
            <a:r>
              <a:rPr lang="en-US" dirty="0" err="1"/>
              <a:t>người</a:t>
            </a:r>
            <a:r>
              <a:rPr lang="en-US" dirty="0"/>
              <a:t> </a:t>
            </a:r>
            <a:r>
              <a:rPr lang="en-US" dirty="0" err="1"/>
              <a:t>vào</a:t>
            </a:r>
            <a:r>
              <a:rPr lang="en-US" dirty="0"/>
              <a:t> BHL ĐH </a:t>
            </a:r>
            <a:r>
              <a:rPr lang="en-US" dirty="0" err="1"/>
              <a:t>với</a:t>
            </a:r>
            <a:r>
              <a:rPr lang="en-US" dirty="0"/>
              <a:t> </a:t>
            </a:r>
            <a:r>
              <a:rPr lang="en-US" dirty="0" err="1"/>
              <a:t>nhiệm</a:t>
            </a:r>
            <a:r>
              <a:rPr lang="en-US" dirty="0"/>
              <a:t> </a:t>
            </a:r>
            <a:r>
              <a:rPr lang="en-US" dirty="0" err="1"/>
              <a:t>kỳ</a:t>
            </a:r>
            <a:r>
              <a:rPr lang="en-US" dirty="0"/>
              <a:t> 3 </a:t>
            </a:r>
            <a:r>
              <a:rPr lang="en-US" dirty="0" err="1"/>
              <a:t>năm</a:t>
            </a:r>
            <a:r>
              <a:rPr lang="en-US" dirty="0"/>
              <a:t> </a:t>
            </a:r>
            <a:r>
              <a:rPr lang="en-US" dirty="0" err="1"/>
              <a:t>và</a:t>
            </a:r>
            <a:r>
              <a:rPr lang="en-US" dirty="0"/>
              <a:t> </a:t>
            </a:r>
            <a:r>
              <a:rPr lang="en-US" dirty="0" err="1"/>
              <a:t>có</a:t>
            </a:r>
            <a:r>
              <a:rPr lang="en-US" dirty="0"/>
              <a:t> </a:t>
            </a:r>
            <a:r>
              <a:rPr lang="en-US" dirty="0" err="1"/>
              <a:t>thể</a:t>
            </a:r>
            <a:r>
              <a:rPr lang="en-US" dirty="0"/>
              <a:t> </a:t>
            </a:r>
            <a:r>
              <a:rPr lang="en-US" dirty="0" err="1"/>
              <a:t>gia</a:t>
            </a:r>
            <a:r>
              <a:rPr lang="en-US" dirty="0"/>
              <a:t> </a:t>
            </a:r>
            <a:r>
              <a:rPr lang="en-US" dirty="0" err="1"/>
              <a:t>hạn</a:t>
            </a:r>
            <a:r>
              <a:rPr lang="vi-VN" dirty="0"/>
              <a:t> để bổ xung vào BHL ĐH.</a:t>
            </a:r>
          </a:p>
          <a:p>
            <a:r>
              <a:rPr lang="vi-VN" dirty="0"/>
              <a:t>Nhờ có thêm nhân sự, cứ mỗi 3 năm 1/3 thành viên của BHL ĐH  sẽ đi qua tiến trình nhận định cá nhân cũng như với cộng đoàn về sứ vụ của mình trong BHL ĐH ngõ hầu BHL ĐH luôn có sự đổi mới và luân chuyển mà vẫn giữ được sự ổn định.</a:t>
            </a:r>
          </a:p>
          <a:p>
            <a:pPr lvl="0"/>
            <a:r>
              <a:rPr lang="en-US" dirty="0"/>
              <a:t>BHL </a:t>
            </a:r>
            <a:r>
              <a:rPr lang="vi-VN" dirty="0"/>
              <a:t>ĐH bầu Trưởng BHL với sự chuẩn thuận của cha Tuyên Úy</a:t>
            </a:r>
            <a:r>
              <a:rPr lang="en-US" dirty="0"/>
              <a:t> m</a:t>
            </a:r>
            <a:r>
              <a:rPr lang="vi-VN" dirty="0" err="1"/>
              <a:t>ỗi</a:t>
            </a:r>
            <a:r>
              <a:rPr lang="vi-VN" dirty="0"/>
              <a:t> 3 năm và có thể gia hạn</a:t>
            </a:r>
            <a:r>
              <a:rPr lang="en-US" dirty="0"/>
              <a:t>.</a:t>
            </a:r>
            <a:endParaRPr lang="vi-VN" dirty="0"/>
          </a:p>
          <a:p>
            <a:pPr lvl="0"/>
            <a:r>
              <a:rPr lang="vi-VN" dirty="0"/>
              <a:t>BHL ĐH sẽ h</a:t>
            </a:r>
            <a:r>
              <a:rPr lang="en-US" dirty="0"/>
              <a:t>o</a:t>
            </a:r>
            <a:r>
              <a:rPr lang="vi-VN" dirty="0"/>
              <a:t>̣p in-person mỗi 3 năm.</a:t>
            </a:r>
            <a:endParaRPr lang="en-US" dirty="0"/>
          </a:p>
        </p:txBody>
      </p:sp>
      <p:sp>
        <p:nvSpPr>
          <p:cNvPr id="4" name="Footer Placeholder 3"/>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3800581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Sophie Nguyen\Downloads\20170408_111719 (1).jpg">
            <a:extLst>
              <a:ext uri="{FF2B5EF4-FFF2-40B4-BE49-F238E27FC236}">
                <a16:creationId xmlns:a16="http://schemas.microsoft.com/office/drawing/2014/main" id="{41838E31-8D2A-4AA4-93B5-1A4F755BA3B2}"/>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95325" y="76199"/>
            <a:ext cx="11239500" cy="5972175"/>
          </a:xfrm>
          <a:prstGeom prst="rect">
            <a:avLst/>
          </a:prstGeom>
          <a:noFill/>
          <a:ln>
            <a:noFill/>
          </a:ln>
        </p:spPr>
      </p:pic>
      <p:sp>
        <p:nvSpPr>
          <p:cNvPr id="2" name="Footer Placeholder 1"/>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365041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5ECF5-AD30-44DF-B0B2-09C4FD1C4BD9}"/>
              </a:ext>
            </a:extLst>
          </p:cNvPr>
          <p:cNvSpPr>
            <a:spLocks noGrp="1"/>
          </p:cNvSpPr>
          <p:nvPr>
            <p:ph type="title"/>
          </p:nvPr>
        </p:nvSpPr>
        <p:spPr/>
        <p:txBody>
          <a:bodyPr/>
          <a:lstStyle/>
          <a:p>
            <a:r>
              <a:rPr lang="vi-VN" dirty="0"/>
              <a:t>Ban huấn luyện vùng – </a:t>
            </a:r>
            <a:r>
              <a:rPr lang="vi-VN" dirty="0" err="1"/>
              <a:t>Regional</a:t>
            </a:r>
            <a:r>
              <a:rPr lang="vi-VN" dirty="0"/>
              <a:t> Formation </a:t>
            </a:r>
            <a:r>
              <a:rPr lang="vi-VN" dirty="0" err="1"/>
              <a:t>team</a:t>
            </a:r>
            <a:endParaRPr lang="en-US" dirty="0"/>
          </a:p>
        </p:txBody>
      </p:sp>
      <p:sp>
        <p:nvSpPr>
          <p:cNvPr id="3" name="Content Placeholder 2">
            <a:extLst>
              <a:ext uri="{FF2B5EF4-FFF2-40B4-BE49-F238E27FC236}">
                <a16:creationId xmlns:a16="http://schemas.microsoft.com/office/drawing/2014/main" id="{20DB0BFA-5D65-43C2-BA88-0D35201C5C06}"/>
              </a:ext>
            </a:extLst>
          </p:cNvPr>
          <p:cNvSpPr>
            <a:spLocks noGrp="1"/>
          </p:cNvSpPr>
          <p:nvPr>
            <p:ph idx="1"/>
          </p:nvPr>
        </p:nvSpPr>
        <p:spPr/>
        <p:txBody>
          <a:bodyPr>
            <a:normAutofit/>
          </a:bodyPr>
          <a:lstStyle/>
          <a:p>
            <a:r>
              <a:rPr lang="en-US" dirty="0"/>
              <a:t>BHL </a:t>
            </a:r>
            <a:r>
              <a:rPr lang="en-US" dirty="0" err="1"/>
              <a:t>Vùng</a:t>
            </a:r>
            <a:r>
              <a:rPr lang="en-US" dirty="0"/>
              <a:t> </a:t>
            </a:r>
            <a:r>
              <a:rPr lang="en-US" dirty="0" err="1"/>
              <a:t>Trợ</a:t>
            </a:r>
            <a:r>
              <a:rPr lang="en-US" dirty="0"/>
              <a:t> </a:t>
            </a:r>
            <a:r>
              <a:rPr lang="en-US" dirty="0" err="1"/>
              <a:t>giúp</a:t>
            </a:r>
            <a:r>
              <a:rPr lang="en-US" dirty="0"/>
              <a:t> (support &amp; empower) BPV </a:t>
            </a:r>
            <a:r>
              <a:rPr lang="en-US" dirty="0" err="1"/>
              <a:t>Vùng</a:t>
            </a:r>
            <a:r>
              <a:rPr lang="en-US" dirty="0"/>
              <a:t> </a:t>
            </a:r>
            <a:r>
              <a:rPr lang="en-US" dirty="0" err="1"/>
              <a:t>trong</a:t>
            </a:r>
            <a:r>
              <a:rPr lang="en-US" dirty="0"/>
              <a:t> </a:t>
            </a:r>
            <a:r>
              <a:rPr lang="en-US" dirty="0" err="1"/>
              <a:t>công</a:t>
            </a:r>
            <a:r>
              <a:rPr lang="en-US" dirty="0"/>
              <a:t> </a:t>
            </a:r>
            <a:r>
              <a:rPr lang="en-US" dirty="0" err="1"/>
              <a:t>việc</a:t>
            </a:r>
            <a:r>
              <a:rPr lang="en-US" dirty="0"/>
              <a:t> </a:t>
            </a:r>
            <a:r>
              <a:rPr lang="en-US" dirty="0" err="1"/>
              <a:t>hướng</a:t>
            </a:r>
            <a:r>
              <a:rPr lang="en-US" dirty="0"/>
              <a:t> </a:t>
            </a:r>
            <a:r>
              <a:rPr lang="en-US" dirty="0" err="1"/>
              <a:t>dẫn</a:t>
            </a:r>
            <a:r>
              <a:rPr lang="en-US" dirty="0"/>
              <a:t> (guide) </a:t>
            </a:r>
            <a:r>
              <a:rPr lang="en-US" dirty="0" err="1"/>
              <a:t>cộng</a:t>
            </a:r>
            <a:r>
              <a:rPr lang="en-US" dirty="0"/>
              <a:t> </a:t>
            </a:r>
            <a:r>
              <a:rPr lang="en-US" dirty="0" err="1"/>
              <a:t>đoàn</a:t>
            </a:r>
            <a:r>
              <a:rPr lang="en-US" dirty="0"/>
              <a:t> </a:t>
            </a:r>
            <a:r>
              <a:rPr lang="en-US" dirty="0" err="1"/>
              <a:t>sống</a:t>
            </a:r>
            <a:r>
              <a:rPr lang="en-US" dirty="0"/>
              <a:t> </a:t>
            </a:r>
            <a:r>
              <a:rPr lang="en-US" dirty="0" err="1"/>
              <a:t>trọn</a:t>
            </a:r>
            <a:r>
              <a:rPr lang="en-US" dirty="0"/>
              <a:t> </a:t>
            </a:r>
            <a:r>
              <a:rPr lang="en-US" dirty="0" err="1"/>
              <a:t>vẹn</a:t>
            </a:r>
            <a:r>
              <a:rPr lang="en-US" dirty="0"/>
              <a:t> </a:t>
            </a:r>
            <a:r>
              <a:rPr lang="en-US" dirty="0" err="1"/>
              <a:t>hơn</a:t>
            </a:r>
            <a:r>
              <a:rPr lang="en-US" dirty="0"/>
              <a:t> </a:t>
            </a:r>
            <a:r>
              <a:rPr lang="en-US" dirty="0" err="1"/>
              <a:t>ơn</a:t>
            </a:r>
            <a:r>
              <a:rPr lang="en-US" dirty="0"/>
              <a:t> </a:t>
            </a:r>
            <a:r>
              <a:rPr lang="en-US" dirty="0" err="1"/>
              <a:t>gọi</a:t>
            </a:r>
            <a:r>
              <a:rPr lang="en-US" dirty="0"/>
              <a:t> </a:t>
            </a:r>
            <a:r>
              <a:rPr lang="en-US" dirty="0" err="1"/>
              <a:t>Kitô</a:t>
            </a:r>
            <a:r>
              <a:rPr lang="en-US" dirty="0"/>
              <a:t> </a:t>
            </a:r>
            <a:r>
              <a:rPr lang="en-US" dirty="0" err="1"/>
              <a:t>Hữu</a:t>
            </a:r>
            <a:r>
              <a:rPr lang="en-US" dirty="0"/>
              <a:t> qua </a:t>
            </a:r>
            <a:r>
              <a:rPr lang="en-US" dirty="0" err="1"/>
              <a:t>lối</a:t>
            </a:r>
            <a:r>
              <a:rPr lang="en-US" dirty="0"/>
              <a:t> </a:t>
            </a:r>
            <a:r>
              <a:rPr lang="en-US" dirty="0" err="1"/>
              <a:t>sống</a:t>
            </a:r>
            <a:r>
              <a:rPr lang="en-US" dirty="0"/>
              <a:t> CLC.  </a:t>
            </a:r>
            <a:r>
              <a:rPr lang="en-US" dirty="0" err="1"/>
              <a:t>Vai</a:t>
            </a:r>
            <a:r>
              <a:rPr lang="en-US" dirty="0"/>
              <a:t> </a:t>
            </a:r>
            <a:r>
              <a:rPr lang="en-US" dirty="0" err="1"/>
              <a:t>trò</a:t>
            </a:r>
            <a:r>
              <a:rPr lang="en-US" dirty="0"/>
              <a:t> </a:t>
            </a:r>
            <a:r>
              <a:rPr lang="en-US" dirty="0" err="1"/>
              <a:t>và</a:t>
            </a:r>
            <a:r>
              <a:rPr lang="en-US" dirty="0"/>
              <a:t> </a:t>
            </a:r>
            <a:r>
              <a:rPr lang="en-US" dirty="0" err="1"/>
              <a:t>trách</a:t>
            </a:r>
            <a:r>
              <a:rPr lang="en-US" dirty="0"/>
              <a:t> </a:t>
            </a:r>
            <a:r>
              <a:rPr lang="en-US" dirty="0" err="1"/>
              <a:t>nhiệm</a:t>
            </a:r>
            <a:r>
              <a:rPr lang="en-US" dirty="0"/>
              <a:t> </a:t>
            </a:r>
            <a:r>
              <a:rPr lang="en-US" dirty="0" err="1"/>
              <a:t>của</a:t>
            </a:r>
            <a:r>
              <a:rPr lang="en-US" dirty="0"/>
              <a:t> BHL </a:t>
            </a:r>
            <a:r>
              <a:rPr lang="en-US" dirty="0" err="1"/>
              <a:t>Vùng</a:t>
            </a:r>
            <a:r>
              <a:rPr lang="en-US" dirty="0"/>
              <a:t> </a:t>
            </a:r>
            <a:r>
              <a:rPr lang="en-US" dirty="0" err="1"/>
              <a:t>như</a:t>
            </a:r>
            <a:r>
              <a:rPr lang="en-US" dirty="0"/>
              <a:t> </a:t>
            </a:r>
            <a:r>
              <a:rPr lang="en-US" dirty="0" err="1"/>
              <a:t>sau</a:t>
            </a:r>
            <a:r>
              <a:rPr lang="en-US" dirty="0"/>
              <a:t>:</a:t>
            </a:r>
          </a:p>
          <a:p>
            <a:pPr lvl="0"/>
            <a:r>
              <a:rPr lang="en-US" dirty="0"/>
              <a:t>BHL </a:t>
            </a:r>
            <a:r>
              <a:rPr lang="en-US" dirty="0" err="1"/>
              <a:t>Vùng</a:t>
            </a:r>
            <a:r>
              <a:rPr lang="en-US" dirty="0"/>
              <a:t> </a:t>
            </a:r>
            <a:r>
              <a:rPr lang="en-US" dirty="0" err="1"/>
              <a:t>trợ</a:t>
            </a:r>
            <a:r>
              <a:rPr lang="en-US" dirty="0"/>
              <a:t> </a:t>
            </a:r>
            <a:r>
              <a:rPr lang="en-US" dirty="0" err="1"/>
              <a:t>giúp</a:t>
            </a:r>
            <a:r>
              <a:rPr lang="en-US" dirty="0"/>
              <a:t> BPV </a:t>
            </a:r>
            <a:r>
              <a:rPr lang="en-US" dirty="0" err="1"/>
              <a:t>Vùng</a:t>
            </a:r>
            <a:r>
              <a:rPr lang="en-US" dirty="0"/>
              <a:t> </a:t>
            </a:r>
            <a:r>
              <a:rPr lang="en-US" dirty="0" err="1"/>
              <a:t>và</a:t>
            </a:r>
            <a:r>
              <a:rPr lang="en-US" dirty="0"/>
              <a:t> </a:t>
            </a:r>
            <a:r>
              <a:rPr lang="en-US" dirty="0" err="1"/>
              <a:t>các</a:t>
            </a:r>
            <a:r>
              <a:rPr lang="en-US" dirty="0"/>
              <a:t> </a:t>
            </a:r>
            <a:r>
              <a:rPr lang="en-US" dirty="0" err="1"/>
              <a:t>sinh</a:t>
            </a:r>
            <a:r>
              <a:rPr lang="en-US" dirty="0"/>
              <a:t> </a:t>
            </a:r>
            <a:r>
              <a:rPr lang="en-US" dirty="0" err="1"/>
              <a:t>hoạt</a:t>
            </a:r>
            <a:r>
              <a:rPr lang="en-US" dirty="0"/>
              <a:t> </a:t>
            </a:r>
            <a:r>
              <a:rPr lang="en-US" dirty="0" err="1"/>
              <a:t>Mục</a:t>
            </a:r>
            <a:r>
              <a:rPr lang="en-US" dirty="0"/>
              <a:t> Vụ</a:t>
            </a:r>
          </a:p>
          <a:p>
            <a:pPr lvl="0"/>
            <a:r>
              <a:rPr lang="en-US" dirty="0" err="1"/>
              <a:t>Giới</a:t>
            </a:r>
            <a:r>
              <a:rPr lang="en-US" dirty="0"/>
              <a:t> </a:t>
            </a:r>
            <a:r>
              <a:rPr lang="en-US" dirty="0" err="1"/>
              <a:t>thiệu</a:t>
            </a:r>
            <a:r>
              <a:rPr lang="en-US" dirty="0"/>
              <a:t> </a:t>
            </a:r>
            <a:r>
              <a:rPr lang="en-US" dirty="0" err="1"/>
              <a:t>Bạn</a:t>
            </a:r>
            <a:r>
              <a:rPr lang="en-US" dirty="0"/>
              <a:t> </a:t>
            </a:r>
            <a:r>
              <a:rPr lang="en-US" dirty="0" err="1"/>
              <a:t>Đường</a:t>
            </a:r>
            <a:r>
              <a:rPr lang="en-US" dirty="0"/>
              <a:t> </a:t>
            </a:r>
            <a:r>
              <a:rPr lang="en-US" dirty="0" err="1"/>
              <a:t>Nhóm</a:t>
            </a:r>
            <a:r>
              <a:rPr lang="en-US" dirty="0"/>
              <a:t>(CLC Guide) </a:t>
            </a:r>
            <a:r>
              <a:rPr lang="en-US" dirty="0" err="1"/>
              <a:t>đáp</a:t>
            </a:r>
            <a:r>
              <a:rPr lang="en-US" dirty="0"/>
              <a:t> </a:t>
            </a:r>
            <a:r>
              <a:rPr lang="en-US" dirty="0" err="1"/>
              <a:t>ứng</a:t>
            </a:r>
            <a:r>
              <a:rPr lang="en-US" dirty="0"/>
              <a:t> </a:t>
            </a:r>
            <a:r>
              <a:rPr lang="en-US" dirty="0" err="1"/>
              <a:t>nhu</a:t>
            </a:r>
            <a:r>
              <a:rPr lang="en-US" dirty="0"/>
              <a:t> </a:t>
            </a:r>
            <a:r>
              <a:rPr lang="en-US" dirty="0" err="1"/>
              <a:t>cầu</a:t>
            </a:r>
            <a:r>
              <a:rPr lang="en-US" dirty="0"/>
              <a:t> </a:t>
            </a:r>
            <a:r>
              <a:rPr lang="en-US" dirty="0" err="1"/>
              <a:t>và</a:t>
            </a:r>
            <a:r>
              <a:rPr lang="en-US" dirty="0"/>
              <a:t> </a:t>
            </a:r>
            <a:r>
              <a:rPr lang="en-US" dirty="0" err="1"/>
              <a:t>giai</a:t>
            </a:r>
            <a:r>
              <a:rPr lang="en-US" dirty="0"/>
              <a:t> </a:t>
            </a:r>
            <a:r>
              <a:rPr lang="en-US" dirty="0" err="1"/>
              <a:t>đoạn</a:t>
            </a:r>
            <a:r>
              <a:rPr lang="en-US" dirty="0"/>
              <a:t> </a:t>
            </a:r>
            <a:r>
              <a:rPr lang="en-US" dirty="0" err="1"/>
              <a:t>tăng</a:t>
            </a:r>
            <a:r>
              <a:rPr lang="en-US" dirty="0"/>
              <a:t> </a:t>
            </a:r>
            <a:r>
              <a:rPr lang="en-US" dirty="0" err="1"/>
              <a:t>trưởng</a:t>
            </a:r>
            <a:r>
              <a:rPr lang="en-US" dirty="0"/>
              <a:t> </a:t>
            </a:r>
            <a:r>
              <a:rPr lang="en-US" dirty="0" err="1"/>
              <a:t>của</a:t>
            </a:r>
            <a:r>
              <a:rPr lang="en-US" dirty="0"/>
              <a:t> </a:t>
            </a:r>
            <a:r>
              <a:rPr lang="en-US" dirty="0" err="1"/>
              <a:t>mỗi</a:t>
            </a:r>
            <a:r>
              <a:rPr lang="en-US" dirty="0"/>
              <a:t> </a:t>
            </a:r>
            <a:r>
              <a:rPr lang="en-US" dirty="0" err="1"/>
              <a:t>cộng</a:t>
            </a:r>
            <a:r>
              <a:rPr lang="en-US" dirty="0"/>
              <a:t> </a:t>
            </a:r>
            <a:r>
              <a:rPr lang="en-US" dirty="0" err="1"/>
              <a:t>đoàn</a:t>
            </a:r>
            <a:r>
              <a:rPr lang="en-US" dirty="0"/>
              <a:t>.</a:t>
            </a:r>
          </a:p>
          <a:p>
            <a:pPr lvl="0"/>
            <a:r>
              <a:rPr lang="en-US" dirty="0" err="1"/>
              <a:t>Phụ</a:t>
            </a:r>
            <a:r>
              <a:rPr lang="en-US" dirty="0"/>
              <a:t> </a:t>
            </a:r>
            <a:r>
              <a:rPr lang="en-US" dirty="0" err="1"/>
              <a:t>giúp</a:t>
            </a:r>
            <a:r>
              <a:rPr lang="vi-VN" dirty="0"/>
              <a:t> BPV</a:t>
            </a:r>
            <a:r>
              <a:rPr lang="en-US" dirty="0"/>
              <a:t> </a:t>
            </a:r>
            <a:r>
              <a:rPr lang="en-US" dirty="0" err="1"/>
              <a:t>soạn</a:t>
            </a:r>
            <a:r>
              <a:rPr lang="en-US" dirty="0"/>
              <a:t> </a:t>
            </a:r>
            <a:r>
              <a:rPr lang="en-US" dirty="0" err="1"/>
              <a:t>nội</a:t>
            </a:r>
            <a:r>
              <a:rPr lang="en-US" dirty="0"/>
              <a:t> dung </a:t>
            </a:r>
            <a:r>
              <a:rPr lang="en-US" dirty="0" err="1"/>
              <a:t>chương</a:t>
            </a:r>
            <a:r>
              <a:rPr lang="en-US" dirty="0"/>
              <a:t> </a:t>
            </a:r>
            <a:r>
              <a:rPr lang="en-US" dirty="0" err="1"/>
              <a:t>trình</a:t>
            </a:r>
            <a:r>
              <a:rPr lang="en-US" dirty="0"/>
              <a:t> </a:t>
            </a:r>
            <a:r>
              <a:rPr lang="en-US" dirty="0" err="1"/>
              <a:t>Họp</a:t>
            </a:r>
            <a:r>
              <a:rPr lang="en-US" dirty="0"/>
              <a:t> </a:t>
            </a:r>
            <a:r>
              <a:rPr lang="en-US" dirty="0" err="1"/>
              <a:t>Mặt</a:t>
            </a:r>
            <a:r>
              <a:rPr lang="en-US" dirty="0"/>
              <a:t> </a:t>
            </a:r>
            <a:r>
              <a:rPr lang="en-US" dirty="0" err="1"/>
              <a:t>Vùng</a:t>
            </a:r>
            <a:endParaRPr lang="en-US" dirty="0"/>
          </a:p>
          <a:p>
            <a:endParaRPr lang="en-US" dirty="0"/>
          </a:p>
        </p:txBody>
      </p:sp>
      <p:sp>
        <p:nvSpPr>
          <p:cNvPr id="4" name="Footer Placeholder 3"/>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346308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5ECF5-AD30-44DF-B0B2-09C4FD1C4BD9}"/>
              </a:ext>
            </a:extLst>
          </p:cNvPr>
          <p:cNvSpPr>
            <a:spLocks noGrp="1"/>
          </p:cNvSpPr>
          <p:nvPr>
            <p:ph type="title"/>
          </p:nvPr>
        </p:nvSpPr>
        <p:spPr/>
        <p:txBody>
          <a:bodyPr/>
          <a:lstStyle/>
          <a:p>
            <a:r>
              <a:rPr lang="vi-VN" dirty="0"/>
              <a:t>Ban huấn luyện vùng – </a:t>
            </a:r>
            <a:r>
              <a:rPr lang="vi-VN" dirty="0" err="1"/>
              <a:t>Regional</a:t>
            </a:r>
            <a:r>
              <a:rPr lang="vi-VN" dirty="0"/>
              <a:t> Formation </a:t>
            </a:r>
            <a:r>
              <a:rPr lang="vi-VN" dirty="0" err="1"/>
              <a:t>team</a:t>
            </a:r>
            <a:endParaRPr lang="en-US" dirty="0"/>
          </a:p>
        </p:txBody>
      </p:sp>
      <p:sp>
        <p:nvSpPr>
          <p:cNvPr id="3" name="Content Placeholder 2">
            <a:extLst>
              <a:ext uri="{FF2B5EF4-FFF2-40B4-BE49-F238E27FC236}">
                <a16:creationId xmlns:a16="http://schemas.microsoft.com/office/drawing/2014/main" id="{20DB0BFA-5D65-43C2-BA88-0D35201C5C06}"/>
              </a:ext>
            </a:extLst>
          </p:cNvPr>
          <p:cNvSpPr>
            <a:spLocks noGrp="1"/>
          </p:cNvSpPr>
          <p:nvPr>
            <p:ph idx="1"/>
          </p:nvPr>
        </p:nvSpPr>
        <p:spPr/>
        <p:txBody>
          <a:bodyPr>
            <a:normAutofit/>
          </a:bodyPr>
          <a:lstStyle/>
          <a:p>
            <a:r>
              <a:rPr lang="en-US" dirty="0" err="1"/>
              <a:t>Cung</a:t>
            </a:r>
            <a:r>
              <a:rPr lang="en-US" dirty="0"/>
              <a:t> </a:t>
            </a:r>
            <a:r>
              <a:rPr lang="en-US" dirty="0" err="1"/>
              <a:t>cấp</a:t>
            </a:r>
            <a:r>
              <a:rPr lang="en-US" dirty="0"/>
              <a:t> </a:t>
            </a:r>
            <a:r>
              <a:rPr lang="en-US" dirty="0" err="1"/>
              <a:t>các</a:t>
            </a:r>
            <a:r>
              <a:rPr lang="en-US" dirty="0"/>
              <a:t> </a:t>
            </a:r>
            <a:r>
              <a:rPr lang="en-US" dirty="0" err="1"/>
              <a:t>huấn</a:t>
            </a:r>
            <a:r>
              <a:rPr lang="en-US" dirty="0"/>
              <a:t> </a:t>
            </a:r>
            <a:r>
              <a:rPr lang="en-US" dirty="0" err="1"/>
              <a:t>luyện</a:t>
            </a:r>
            <a:r>
              <a:rPr lang="en-US" dirty="0"/>
              <a:t> </a:t>
            </a:r>
            <a:r>
              <a:rPr lang="en-US" dirty="0" err="1"/>
              <a:t>về</a:t>
            </a:r>
            <a:r>
              <a:rPr lang="en-US" dirty="0"/>
              <a:t> </a:t>
            </a:r>
            <a:r>
              <a:rPr lang="en-US" dirty="0" err="1"/>
              <a:t>kỹ</a:t>
            </a:r>
            <a:r>
              <a:rPr lang="en-US" dirty="0"/>
              <a:t> </a:t>
            </a:r>
            <a:r>
              <a:rPr lang="en-US" dirty="0" err="1"/>
              <a:t>năng</a:t>
            </a:r>
            <a:r>
              <a:rPr lang="en-US" dirty="0"/>
              <a:t> </a:t>
            </a:r>
            <a:r>
              <a:rPr lang="en-US" dirty="0" err="1"/>
              <a:t>cần</a:t>
            </a:r>
            <a:r>
              <a:rPr lang="en-US" dirty="0"/>
              <a:t> </a:t>
            </a:r>
            <a:r>
              <a:rPr lang="en-US" dirty="0" err="1"/>
              <a:t>thiết</a:t>
            </a:r>
            <a:r>
              <a:rPr lang="en-US" dirty="0"/>
              <a:t> </a:t>
            </a:r>
            <a:r>
              <a:rPr lang="en-US" dirty="0" err="1"/>
              <a:t>cho</a:t>
            </a:r>
            <a:r>
              <a:rPr lang="en-US" dirty="0"/>
              <a:t> anh </a:t>
            </a:r>
            <a:r>
              <a:rPr lang="en-US" dirty="0" err="1"/>
              <a:t>chị</a:t>
            </a:r>
            <a:r>
              <a:rPr lang="en-US" dirty="0"/>
              <a:t> </a:t>
            </a:r>
            <a:r>
              <a:rPr lang="en-US" dirty="0" err="1"/>
              <a:t>em</a:t>
            </a:r>
            <a:r>
              <a:rPr lang="en-US" dirty="0"/>
              <a:t> </a:t>
            </a:r>
            <a:r>
              <a:rPr lang="en-US" dirty="0" err="1"/>
              <a:t>trong</a:t>
            </a:r>
            <a:r>
              <a:rPr lang="en-US" dirty="0"/>
              <a:t> </a:t>
            </a:r>
            <a:r>
              <a:rPr lang="en-US" dirty="0" err="1"/>
              <a:t>Vùng</a:t>
            </a:r>
            <a:endParaRPr lang="en-US" dirty="0"/>
          </a:p>
          <a:p>
            <a:pPr lvl="0"/>
            <a:r>
              <a:rPr lang="en-US" dirty="0"/>
              <a:t>BHL </a:t>
            </a:r>
            <a:r>
              <a:rPr lang="en-US" dirty="0" err="1"/>
              <a:t>Vùng</a:t>
            </a:r>
            <a:r>
              <a:rPr lang="en-US" dirty="0"/>
              <a:t> </a:t>
            </a:r>
            <a:r>
              <a:rPr lang="en-US" dirty="0" err="1"/>
              <a:t>tham</a:t>
            </a:r>
            <a:r>
              <a:rPr lang="en-US" dirty="0"/>
              <a:t> </a:t>
            </a:r>
            <a:r>
              <a:rPr lang="en-US" dirty="0" err="1"/>
              <a:t>dự</a:t>
            </a:r>
            <a:r>
              <a:rPr lang="en-US" dirty="0"/>
              <a:t> </a:t>
            </a:r>
            <a:r>
              <a:rPr lang="en-US" dirty="0" err="1"/>
              <a:t>các</a:t>
            </a:r>
            <a:r>
              <a:rPr lang="en-US" dirty="0"/>
              <a:t> </a:t>
            </a:r>
            <a:r>
              <a:rPr lang="en-US" dirty="0" err="1"/>
              <a:t>buổi</a:t>
            </a:r>
            <a:r>
              <a:rPr lang="en-US" dirty="0"/>
              <a:t> </a:t>
            </a:r>
            <a:r>
              <a:rPr lang="en-US" dirty="0" err="1"/>
              <a:t>họp</a:t>
            </a:r>
            <a:r>
              <a:rPr lang="en-US" dirty="0"/>
              <a:t> </a:t>
            </a:r>
            <a:r>
              <a:rPr lang="en-US" dirty="0" err="1"/>
              <a:t>của</a:t>
            </a:r>
            <a:r>
              <a:rPr lang="en-US" dirty="0"/>
              <a:t> BPV </a:t>
            </a:r>
            <a:r>
              <a:rPr lang="en-US" dirty="0" err="1"/>
              <a:t>Vùng</a:t>
            </a:r>
            <a:r>
              <a:rPr lang="en-US" dirty="0"/>
              <a:t> </a:t>
            </a:r>
            <a:r>
              <a:rPr lang="en-US" dirty="0" err="1"/>
              <a:t>và</a:t>
            </a:r>
            <a:r>
              <a:rPr lang="en-US" dirty="0"/>
              <a:t> BHL ĐH.</a:t>
            </a:r>
          </a:p>
          <a:p>
            <a:pPr lvl="0"/>
            <a:r>
              <a:rPr lang="en-US" dirty="0" err="1"/>
              <a:t>Các</a:t>
            </a:r>
            <a:r>
              <a:rPr lang="en-US" dirty="0"/>
              <a:t> </a:t>
            </a:r>
            <a:r>
              <a:rPr lang="en-US" dirty="0" err="1"/>
              <a:t>Bạn</a:t>
            </a:r>
            <a:r>
              <a:rPr lang="en-US" dirty="0"/>
              <a:t> </a:t>
            </a:r>
            <a:r>
              <a:rPr lang="en-US" dirty="0" err="1"/>
              <a:t>Đường</a:t>
            </a:r>
            <a:r>
              <a:rPr lang="en-US" dirty="0"/>
              <a:t> </a:t>
            </a:r>
            <a:r>
              <a:rPr lang="en-US" dirty="0" err="1"/>
              <a:t>Nhó</a:t>
            </a:r>
            <a:r>
              <a:rPr lang="vi-VN" dirty="0"/>
              <a:t>m/CLC Guide</a:t>
            </a:r>
            <a:r>
              <a:rPr lang="en-US" dirty="0"/>
              <a:t> </a:t>
            </a:r>
            <a:r>
              <a:rPr lang="en-US" dirty="0" err="1"/>
              <a:t>cùng</a:t>
            </a:r>
            <a:r>
              <a:rPr lang="en-US" dirty="0"/>
              <a:t> </a:t>
            </a:r>
            <a:r>
              <a:rPr lang="en-US" dirty="0" err="1"/>
              <a:t>phục</a:t>
            </a:r>
            <a:r>
              <a:rPr lang="en-US" dirty="0"/>
              <a:t> </a:t>
            </a:r>
            <a:r>
              <a:rPr lang="en-US" dirty="0" err="1"/>
              <a:t>vụ</a:t>
            </a:r>
            <a:r>
              <a:rPr lang="en-US" dirty="0"/>
              <a:t> </a:t>
            </a:r>
            <a:r>
              <a:rPr lang="en-US" dirty="0" err="1"/>
              <a:t>trong</a:t>
            </a:r>
            <a:r>
              <a:rPr lang="en-US" dirty="0"/>
              <a:t> (</a:t>
            </a:r>
            <a:r>
              <a:rPr lang="en-US" dirty="0" err="1"/>
              <a:t>trực</a:t>
            </a:r>
            <a:r>
              <a:rPr lang="en-US" dirty="0"/>
              <a:t> </a:t>
            </a:r>
            <a:r>
              <a:rPr lang="en-US" dirty="0" err="1"/>
              <a:t>thuộc</a:t>
            </a:r>
            <a:r>
              <a:rPr lang="en-US" dirty="0"/>
              <a:t>) BHL ĐH</a:t>
            </a:r>
          </a:p>
          <a:p>
            <a:pPr lvl="0"/>
            <a:r>
              <a:rPr lang="en-US" dirty="0"/>
              <a:t>BHL </a:t>
            </a:r>
            <a:r>
              <a:rPr lang="en-US" dirty="0" err="1"/>
              <a:t>Vùng</a:t>
            </a:r>
            <a:r>
              <a:rPr lang="en-US" dirty="0"/>
              <a:t> </a:t>
            </a:r>
            <a:r>
              <a:rPr lang="en-US" dirty="0" err="1"/>
              <a:t>là</a:t>
            </a:r>
            <a:r>
              <a:rPr lang="en-US" dirty="0"/>
              <a:t> </a:t>
            </a:r>
            <a:r>
              <a:rPr lang="en-US" dirty="0" err="1"/>
              <a:t>thành</a:t>
            </a:r>
            <a:r>
              <a:rPr lang="en-US" dirty="0"/>
              <a:t> </a:t>
            </a:r>
            <a:r>
              <a:rPr lang="en-US" dirty="0" err="1"/>
              <a:t>phần</a:t>
            </a:r>
            <a:r>
              <a:rPr lang="en-US" dirty="0"/>
              <a:t> </a:t>
            </a:r>
            <a:r>
              <a:rPr lang="en-US" dirty="0" err="1"/>
              <a:t>của</a:t>
            </a:r>
            <a:r>
              <a:rPr lang="en-US" dirty="0"/>
              <a:t> BHL ĐH</a:t>
            </a:r>
          </a:p>
          <a:p>
            <a:pPr marL="0" indent="0">
              <a:buNone/>
            </a:pPr>
            <a:endParaRPr lang="en-US" dirty="0"/>
          </a:p>
        </p:txBody>
      </p:sp>
      <p:sp>
        <p:nvSpPr>
          <p:cNvPr id="4" name="Footer Placeholder 3"/>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1059816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582C-9373-4550-AED7-4791418ED29B}"/>
              </a:ext>
            </a:extLst>
          </p:cNvPr>
          <p:cNvSpPr>
            <a:spLocks noGrp="1"/>
          </p:cNvSpPr>
          <p:nvPr>
            <p:ph type="title"/>
          </p:nvPr>
        </p:nvSpPr>
        <p:spPr/>
        <p:txBody>
          <a:bodyPr>
            <a:normAutofit/>
          </a:bodyPr>
          <a:lstStyle/>
          <a:p>
            <a:r>
              <a:rPr lang="en-US" sz="2800" b="1" dirty="0" err="1"/>
              <a:t>Tuyển</a:t>
            </a:r>
            <a:r>
              <a:rPr lang="en-US" sz="2800" b="1" dirty="0"/>
              <a:t> </a:t>
            </a:r>
            <a:r>
              <a:rPr lang="en-US" sz="2800" b="1" dirty="0" err="1"/>
              <a:t>chọn</a:t>
            </a:r>
            <a:r>
              <a:rPr lang="en-US" sz="2800" b="1" dirty="0"/>
              <a:t> </a:t>
            </a:r>
            <a:r>
              <a:rPr lang="en-US" sz="2800" b="1" dirty="0" err="1"/>
              <a:t>thành</a:t>
            </a:r>
            <a:r>
              <a:rPr lang="en-US" sz="2800" b="1" dirty="0"/>
              <a:t> </a:t>
            </a:r>
            <a:r>
              <a:rPr lang="en-US" sz="2800" b="1" dirty="0" err="1"/>
              <a:t>viên</a:t>
            </a:r>
            <a:r>
              <a:rPr lang="en-US" sz="2800" b="1" dirty="0"/>
              <a:t> </a:t>
            </a:r>
            <a:r>
              <a:rPr lang="en-US" sz="2800" b="1" dirty="0" err="1"/>
              <a:t>mới</a:t>
            </a:r>
            <a:r>
              <a:rPr lang="en-US" sz="2800" b="1" dirty="0"/>
              <a:t> </a:t>
            </a:r>
            <a:r>
              <a:rPr lang="en-US" sz="2800" b="1" dirty="0" err="1"/>
              <a:t>cho</a:t>
            </a:r>
            <a:r>
              <a:rPr lang="en-US" sz="2800" b="1" dirty="0"/>
              <a:t> BHL</a:t>
            </a:r>
            <a:r>
              <a:rPr lang="vi-VN" sz="2800" b="1" dirty="0"/>
              <a:t> Vùng</a:t>
            </a:r>
            <a:br>
              <a:rPr lang="vi-VN" sz="2800" b="1" dirty="0"/>
            </a:br>
            <a:r>
              <a:rPr lang="vi-VN" sz="2000" b="1" dirty="0"/>
              <a:t>Qualification for Regional Formation team members</a:t>
            </a:r>
            <a:endParaRPr lang="en-US" sz="2800" dirty="0"/>
          </a:p>
        </p:txBody>
      </p:sp>
      <p:sp>
        <p:nvSpPr>
          <p:cNvPr id="3" name="Content Placeholder 2">
            <a:extLst>
              <a:ext uri="{FF2B5EF4-FFF2-40B4-BE49-F238E27FC236}">
                <a16:creationId xmlns:a16="http://schemas.microsoft.com/office/drawing/2014/main" id="{4A467EEC-2737-4FC9-9608-2A527B2C5696}"/>
              </a:ext>
            </a:extLst>
          </p:cNvPr>
          <p:cNvSpPr>
            <a:spLocks noGrp="1"/>
          </p:cNvSpPr>
          <p:nvPr>
            <p:ph idx="1"/>
          </p:nvPr>
        </p:nvSpPr>
        <p:spPr/>
        <p:txBody>
          <a:bodyPr>
            <a:normAutofit/>
          </a:bodyPr>
          <a:lstStyle/>
          <a:p>
            <a:pPr lvl="0"/>
            <a:r>
              <a:rPr lang="en-US" dirty="0" err="1"/>
              <a:t>Đã</a:t>
            </a:r>
            <a:r>
              <a:rPr lang="en-US" dirty="0"/>
              <a:t> cam </a:t>
            </a:r>
            <a:r>
              <a:rPr lang="en-US" dirty="0" err="1"/>
              <a:t>kết</a:t>
            </a:r>
            <a:r>
              <a:rPr lang="en-US" dirty="0"/>
              <a:t> </a:t>
            </a:r>
            <a:r>
              <a:rPr lang="en-US" dirty="0" err="1"/>
              <a:t>chọn</a:t>
            </a:r>
            <a:r>
              <a:rPr lang="en-US" dirty="0"/>
              <a:t> </a:t>
            </a:r>
            <a:r>
              <a:rPr lang="en-US" dirty="0" err="1"/>
              <a:t>lối</a:t>
            </a:r>
            <a:r>
              <a:rPr lang="en-US" dirty="0"/>
              <a:t> </a:t>
            </a:r>
            <a:r>
              <a:rPr lang="en-US" dirty="0" err="1"/>
              <a:t>sống</a:t>
            </a:r>
            <a:r>
              <a:rPr lang="en-US" dirty="0"/>
              <a:t> CLC.</a:t>
            </a:r>
          </a:p>
          <a:p>
            <a:pPr lvl="0"/>
            <a:r>
              <a:rPr lang="en-US" dirty="0"/>
              <a:t>Sinh </a:t>
            </a:r>
            <a:r>
              <a:rPr lang="en-US" dirty="0" err="1"/>
              <a:t>hoạt</a:t>
            </a:r>
            <a:r>
              <a:rPr lang="en-US" dirty="0"/>
              <a:t> </a:t>
            </a:r>
            <a:r>
              <a:rPr lang="en-US" dirty="0" err="1"/>
              <a:t>tích</a:t>
            </a:r>
            <a:r>
              <a:rPr lang="en-US" dirty="0"/>
              <a:t> </a:t>
            </a:r>
            <a:r>
              <a:rPr lang="en-US" dirty="0" err="1"/>
              <a:t>cực</a:t>
            </a:r>
            <a:r>
              <a:rPr lang="en-US" dirty="0"/>
              <a:t> </a:t>
            </a:r>
            <a:r>
              <a:rPr lang="en-US" dirty="0" err="1"/>
              <a:t>trong</a:t>
            </a:r>
            <a:r>
              <a:rPr lang="en-US" dirty="0"/>
              <a:t> </a:t>
            </a:r>
            <a:r>
              <a:rPr lang="vi-VN" dirty="0"/>
              <a:t>CLC </a:t>
            </a:r>
            <a:r>
              <a:rPr lang="en-US" dirty="0" err="1"/>
              <a:t>tối</a:t>
            </a:r>
            <a:r>
              <a:rPr lang="en-US" dirty="0"/>
              <a:t> </a:t>
            </a:r>
            <a:r>
              <a:rPr lang="en-US" dirty="0" err="1"/>
              <a:t>thiểu</a:t>
            </a:r>
            <a:r>
              <a:rPr lang="en-US" dirty="0"/>
              <a:t> 3 </a:t>
            </a:r>
            <a:r>
              <a:rPr lang="en-US" dirty="0" err="1"/>
              <a:t>năm</a:t>
            </a:r>
            <a:endParaRPr lang="en-US" dirty="0"/>
          </a:p>
          <a:p>
            <a:pPr lvl="0"/>
            <a:r>
              <a:rPr lang="en-US" dirty="0" err="1"/>
              <a:t>Đã</a:t>
            </a:r>
            <a:r>
              <a:rPr lang="en-US" dirty="0"/>
              <a:t> </a:t>
            </a:r>
            <a:r>
              <a:rPr lang="en-US" dirty="0" err="1"/>
              <a:t>làm</a:t>
            </a:r>
            <a:r>
              <a:rPr lang="en-US" dirty="0"/>
              <a:t> </a:t>
            </a:r>
            <a:r>
              <a:rPr lang="en-US" dirty="0" err="1"/>
              <a:t>LinhThao</a:t>
            </a:r>
            <a:r>
              <a:rPr lang="en-US" dirty="0"/>
              <a:t> </a:t>
            </a:r>
            <a:r>
              <a:rPr lang="en-US" dirty="0" err="1"/>
              <a:t>trọn</a:t>
            </a:r>
            <a:r>
              <a:rPr lang="en-US" dirty="0"/>
              <a:t> (19</a:t>
            </a:r>
            <a:r>
              <a:rPr lang="en-US" baseline="30000" dirty="0"/>
              <a:t>th</a:t>
            </a:r>
            <a:r>
              <a:rPr lang="en-US" dirty="0"/>
              <a:t> Annotation)</a:t>
            </a:r>
            <a:r>
              <a:rPr lang="vi-VN" dirty="0"/>
              <a:t> hoặc tương tự</a:t>
            </a:r>
            <a:endParaRPr lang="en-US" dirty="0"/>
          </a:p>
          <a:p>
            <a:pPr lvl="0"/>
            <a:r>
              <a:rPr lang="en-US" dirty="0" err="1"/>
              <a:t>Được</a:t>
            </a:r>
            <a:r>
              <a:rPr lang="en-US" dirty="0"/>
              <a:t> </a:t>
            </a:r>
            <a:r>
              <a:rPr lang="vi-VN" dirty="0"/>
              <a:t>BPV - </a:t>
            </a:r>
            <a:r>
              <a:rPr lang="en-US" dirty="0"/>
              <a:t>BHL </a:t>
            </a:r>
            <a:r>
              <a:rPr lang="en-US" dirty="0" err="1"/>
              <a:t>Vùng</a:t>
            </a:r>
            <a:r>
              <a:rPr lang="en-US" dirty="0"/>
              <a:t> </a:t>
            </a:r>
            <a:r>
              <a:rPr lang="en-US" dirty="0" err="1"/>
              <a:t>giới</a:t>
            </a:r>
            <a:r>
              <a:rPr lang="en-US" dirty="0"/>
              <a:t> </a:t>
            </a:r>
            <a:r>
              <a:rPr lang="en-US" dirty="0" err="1"/>
              <a:t>thiệu</a:t>
            </a:r>
            <a:r>
              <a:rPr lang="en-US" dirty="0"/>
              <a:t> hay </a:t>
            </a:r>
            <a:r>
              <a:rPr lang="en-US" dirty="0" err="1"/>
              <a:t>đề</a:t>
            </a:r>
            <a:r>
              <a:rPr lang="en-US" dirty="0"/>
              <a:t> </a:t>
            </a:r>
            <a:r>
              <a:rPr lang="en-US" dirty="0" err="1"/>
              <a:t>nghị</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285508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DEB92-50FF-4999-968E-AF7AF0E0834D}"/>
              </a:ext>
            </a:extLst>
          </p:cNvPr>
          <p:cNvSpPr>
            <a:spLocks noGrp="1"/>
          </p:cNvSpPr>
          <p:nvPr>
            <p:ph type="title"/>
          </p:nvPr>
        </p:nvSpPr>
        <p:spPr/>
        <p:txBody>
          <a:bodyPr/>
          <a:lstStyle/>
          <a:p>
            <a:r>
              <a:rPr lang="en-US" b="1" u="sng" dirty="0" err="1"/>
              <a:t>Các</a:t>
            </a:r>
            <a:r>
              <a:rPr lang="en-US" b="1" u="sng" dirty="0"/>
              <a:t> </a:t>
            </a:r>
            <a:r>
              <a:rPr lang="en-US" b="1" u="sng" dirty="0" err="1"/>
              <a:t>Chương</a:t>
            </a:r>
            <a:r>
              <a:rPr lang="en-US" b="1" u="sng" dirty="0"/>
              <a:t> </a:t>
            </a:r>
            <a:r>
              <a:rPr lang="en-US" b="1" u="sng" dirty="0" err="1"/>
              <a:t>Trình</a:t>
            </a:r>
            <a:r>
              <a:rPr lang="en-US" b="1" u="sng" dirty="0"/>
              <a:t> </a:t>
            </a:r>
            <a:r>
              <a:rPr lang="en-US" b="1" u="sng" dirty="0" err="1"/>
              <a:t>Huấn</a:t>
            </a:r>
            <a:r>
              <a:rPr lang="en-US" b="1" u="sng" dirty="0"/>
              <a:t> </a:t>
            </a:r>
            <a:r>
              <a:rPr lang="en-US" b="1" u="sng" dirty="0" err="1"/>
              <a:t>Luyện</a:t>
            </a:r>
            <a:endParaRPr lang="en-US" dirty="0"/>
          </a:p>
        </p:txBody>
      </p:sp>
      <p:sp>
        <p:nvSpPr>
          <p:cNvPr id="3" name="Content Placeholder 2">
            <a:extLst>
              <a:ext uri="{FF2B5EF4-FFF2-40B4-BE49-F238E27FC236}">
                <a16:creationId xmlns:a16="http://schemas.microsoft.com/office/drawing/2014/main" id="{3149EBEE-24D4-4C4A-AEF7-B4A51AC23448}"/>
              </a:ext>
            </a:extLst>
          </p:cNvPr>
          <p:cNvSpPr>
            <a:spLocks noGrp="1"/>
          </p:cNvSpPr>
          <p:nvPr>
            <p:ph idx="1"/>
          </p:nvPr>
        </p:nvSpPr>
        <p:spPr/>
        <p:txBody>
          <a:bodyPr>
            <a:normAutofit/>
          </a:bodyPr>
          <a:lstStyle/>
          <a:p>
            <a:pPr lvl="0"/>
            <a:r>
              <a:rPr lang="vi-VN" dirty="0">
                <a:latin typeface="+mj-lt"/>
              </a:rPr>
              <a:t>Cách </a:t>
            </a:r>
            <a:r>
              <a:rPr lang="en-US" dirty="0" err="1">
                <a:latin typeface="Gill Sans MT" panose="020B0502020104020203" pitchFamily="34" charset="0"/>
              </a:rPr>
              <a:t>Điều</a:t>
            </a:r>
            <a:r>
              <a:rPr lang="en-US" dirty="0">
                <a:latin typeface="Gill Sans MT" panose="020B0502020104020203" pitchFamily="34" charset="0"/>
              </a:rPr>
              <a:t> </a:t>
            </a:r>
            <a:r>
              <a:rPr lang="en-US" dirty="0" err="1">
                <a:latin typeface="Gill Sans MT" panose="020B0502020104020203" pitchFamily="34" charset="0"/>
              </a:rPr>
              <a:t>hợp</a:t>
            </a:r>
            <a:r>
              <a:rPr lang="en-US" dirty="0">
                <a:latin typeface="Gill Sans MT" panose="020B0502020104020203" pitchFamily="34" charset="0"/>
              </a:rPr>
              <a:t> </a:t>
            </a:r>
            <a:r>
              <a:rPr lang="en-US" dirty="0" err="1">
                <a:latin typeface="Gill Sans MT" panose="020B0502020104020203" pitchFamily="34" charset="0"/>
              </a:rPr>
              <a:t>buổi</a:t>
            </a:r>
            <a:r>
              <a:rPr lang="en-US" dirty="0">
                <a:latin typeface="Gill Sans MT" panose="020B0502020104020203" pitchFamily="34" charset="0"/>
              </a:rPr>
              <a:t> </a:t>
            </a:r>
            <a:r>
              <a:rPr lang="en-US" dirty="0" err="1">
                <a:latin typeface="Gill Sans MT" panose="020B0502020104020203" pitchFamily="34" charset="0"/>
              </a:rPr>
              <a:t>Họp</a:t>
            </a:r>
            <a:r>
              <a:rPr lang="en-US" dirty="0">
                <a:latin typeface="Gill Sans MT" panose="020B0502020104020203" pitchFamily="34" charset="0"/>
              </a:rPr>
              <a:t> </a:t>
            </a:r>
            <a:r>
              <a:rPr lang="en-US" dirty="0" err="1">
                <a:latin typeface="Gill Sans MT" panose="020B0502020104020203" pitchFamily="34" charset="0"/>
              </a:rPr>
              <a:t>Nhóm</a:t>
            </a:r>
            <a:r>
              <a:rPr lang="en-US" dirty="0">
                <a:latin typeface="Gill Sans MT" panose="020B0502020104020203" pitchFamily="34" charset="0"/>
              </a:rPr>
              <a:t> CLC</a:t>
            </a:r>
            <a:r>
              <a:rPr lang="vi-VN" dirty="0">
                <a:latin typeface="+mj-lt"/>
              </a:rPr>
              <a:t> mang sức số</a:t>
            </a:r>
            <a:r>
              <a:rPr lang="en-US" dirty="0">
                <a:latin typeface="Gill Sans MT" panose="020B0502020104020203" pitchFamily="34" charset="0"/>
              </a:rPr>
              <a:t>ng</a:t>
            </a:r>
            <a:r>
              <a:rPr lang="vi-VN" dirty="0">
                <a:latin typeface="+mj-lt"/>
              </a:rPr>
              <a:t>.</a:t>
            </a:r>
            <a:r>
              <a:rPr lang="en-US" dirty="0">
                <a:latin typeface="Gill Sans MT" panose="020B0502020104020203" pitchFamily="34" charset="0"/>
              </a:rPr>
              <a:t> </a:t>
            </a:r>
            <a:r>
              <a:rPr lang="vi-VN" dirty="0">
                <a:latin typeface="+mj-lt"/>
              </a:rPr>
              <a:t> </a:t>
            </a:r>
            <a:r>
              <a:rPr lang="en-US" dirty="0">
                <a:latin typeface="Gill Sans MT" panose="020B0502020104020203" pitchFamily="34" charset="0"/>
              </a:rPr>
              <a:t>(Fruitful CLC meeting)</a:t>
            </a:r>
          </a:p>
          <a:p>
            <a:pPr lvl="0"/>
            <a:r>
              <a:rPr lang="vi-VN" dirty="0"/>
              <a:t>Giới thiệu và đào sâu </a:t>
            </a:r>
            <a:r>
              <a:rPr lang="en-US" dirty="0" err="1"/>
              <a:t>Ơn</a:t>
            </a:r>
            <a:r>
              <a:rPr lang="en-US" dirty="0"/>
              <a:t> </a:t>
            </a:r>
            <a:r>
              <a:rPr lang="en-US" dirty="0" err="1"/>
              <a:t>Gọi</a:t>
            </a:r>
            <a:r>
              <a:rPr lang="en-US" dirty="0"/>
              <a:t> </a:t>
            </a:r>
            <a:r>
              <a:rPr lang="en-US" dirty="0" err="1"/>
              <a:t>và</a:t>
            </a:r>
            <a:r>
              <a:rPr lang="en-US" dirty="0"/>
              <a:t> </a:t>
            </a:r>
            <a:r>
              <a:rPr lang="en-US" dirty="0" err="1"/>
              <a:t>Lối</a:t>
            </a:r>
            <a:r>
              <a:rPr lang="en-US" dirty="0"/>
              <a:t> </a:t>
            </a:r>
            <a:r>
              <a:rPr lang="en-US" dirty="0" err="1"/>
              <a:t>Sống</a:t>
            </a:r>
            <a:r>
              <a:rPr lang="en-US" dirty="0"/>
              <a:t> CLC (CRW-CLC Re-discover Workshop)</a:t>
            </a:r>
            <a:endParaRPr lang="vi-VN" dirty="0"/>
          </a:p>
          <a:p>
            <a:pPr lvl="1"/>
            <a:r>
              <a:rPr lang="vi-VN" dirty="0"/>
              <a:t>Khóa cho các YOUNG ADULTS  - </a:t>
            </a:r>
            <a:r>
              <a:rPr lang="vi-VN" dirty="0" err="1"/>
              <a:t>English</a:t>
            </a:r>
            <a:r>
              <a:rPr lang="vi-VN" dirty="0"/>
              <a:t> </a:t>
            </a:r>
            <a:r>
              <a:rPr lang="vi-VN" dirty="0" err="1"/>
              <a:t>or</a:t>
            </a:r>
            <a:r>
              <a:rPr lang="vi-VN" dirty="0"/>
              <a:t> </a:t>
            </a:r>
            <a:r>
              <a:rPr lang="vi-VN" dirty="0" err="1"/>
              <a:t>French</a:t>
            </a:r>
            <a:r>
              <a:rPr lang="vi-VN" dirty="0"/>
              <a:t> nếu cần</a:t>
            </a:r>
          </a:p>
          <a:p>
            <a:pPr lvl="1"/>
            <a:r>
              <a:rPr lang="vi-VN" dirty="0"/>
              <a:t>Khóa cho các </a:t>
            </a:r>
            <a:r>
              <a:rPr lang="vi-VN" dirty="0" err="1"/>
              <a:t>a/c</a:t>
            </a:r>
            <a:r>
              <a:rPr lang="vi-VN" dirty="0"/>
              <a:t> lớn tuổi  - Tiếng Việt</a:t>
            </a:r>
            <a:endParaRPr lang="en-US" dirty="0"/>
          </a:p>
          <a:p>
            <a:pPr lvl="0"/>
            <a:r>
              <a:rPr lang="en-US" dirty="0" err="1"/>
              <a:t>Lãnh</a:t>
            </a:r>
            <a:r>
              <a:rPr lang="en-US" dirty="0"/>
              <a:t> </a:t>
            </a:r>
            <a:r>
              <a:rPr lang="en-US" dirty="0" err="1"/>
              <a:t>Đạo</a:t>
            </a:r>
            <a:r>
              <a:rPr lang="vi-VN" dirty="0"/>
              <a:t> Phục Vụ</a:t>
            </a:r>
            <a:r>
              <a:rPr lang="en-US" dirty="0"/>
              <a:t> CLC </a:t>
            </a:r>
            <a:r>
              <a:rPr lang="vi-VN" dirty="0"/>
              <a:t>– </a:t>
            </a:r>
            <a:r>
              <a:rPr lang="vi-VN" dirty="0" err="1"/>
              <a:t>Servant</a:t>
            </a:r>
            <a:r>
              <a:rPr lang="vi-VN" dirty="0"/>
              <a:t> </a:t>
            </a:r>
            <a:r>
              <a:rPr lang="vi-VN" dirty="0" err="1"/>
              <a:t>Leadership</a:t>
            </a:r>
            <a:r>
              <a:rPr lang="vi-VN" dirty="0"/>
              <a:t> in CLC</a:t>
            </a:r>
            <a:endParaRPr lang="en-US" dirty="0"/>
          </a:p>
          <a:p>
            <a:pPr lvl="1"/>
            <a:r>
              <a:rPr lang="vi-VN" dirty="0"/>
              <a:t>Khóa cho các YOUNG ADULTS  - </a:t>
            </a:r>
            <a:r>
              <a:rPr lang="en-US" dirty="0"/>
              <a:t>ng</a:t>
            </a:r>
            <a:r>
              <a:rPr lang="vi-VN" dirty="0"/>
              <a:t>ôn ngữ phù hợp</a:t>
            </a:r>
          </a:p>
          <a:p>
            <a:pPr lvl="1"/>
            <a:r>
              <a:rPr lang="vi-VN" dirty="0"/>
              <a:t>Khóa cho các </a:t>
            </a:r>
            <a:r>
              <a:rPr lang="vi-VN" dirty="0" err="1"/>
              <a:t>a/c</a:t>
            </a:r>
            <a:r>
              <a:rPr lang="vi-VN" dirty="0"/>
              <a:t> lớn tuổi  - Tiếng Việt</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45907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DEB92-50FF-4999-968E-AF7AF0E0834D}"/>
              </a:ext>
            </a:extLst>
          </p:cNvPr>
          <p:cNvSpPr>
            <a:spLocks noGrp="1"/>
          </p:cNvSpPr>
          <p:nvPr>
            <p:ph type="title"/>
          </p:nvPr>
        </p:nvSpPr>
        <p:spPr/>
        <p:txBody>
          <a:bodyPr/>
          <a:lstStyle/>
          <a:p>
            <a:r>
              <a:rPr lang="en-US" b="1" u="sng" dirty="0" err="1"/>
              <a:t>Các</a:t>
            </a:r>
            <a:r>
              <a:rPr lang="en-US" b="1" u="sng" dirty="0"/>
              <a:t> </a:t>
            </a:r>
            <a:r>
              <a:rPr lang="en-US" b="1" u="sng" dirty="0" err="1"/>
              <a:t>Chương</a:t>
            </a:r>
            <a:r>
              <a:rPr lang="en-US" b="1" u="sng" dirty="0"/>
              <a:t> </a:t>
            </a:r>
            <a:r>
              <a:rPr lang="en-US" b="1" u="sng" dirty="0" err="1"/>
              <a:t>Trình</a:t>
            </a:r>
            <a:r>
              <a:rPr lang="en-US" b="1" u="sng" dirty="0"/>
              <a:t> </a:t>
            </a:r>
            <a:r>
              <a:rPr lang="en-US" b="1" u="sng" dirty="0" err="1"/>
              <a:t>Huấn</a:t>
            </a:r>
            <a:r>
              <a:rPr lang="en-US" b="1" u="sng" dirty="0"/>
              <a:t> </a:t>
            </a:r>
            <a:r>
              <a:rPr lang="en-US" b="1" u="sng" dirty="0" err="1"/>
              <a:t>Luyện</a:t>
            </a:r>
            <a:endParaRPr lang="en-US" dirty="0"/>
          </a:p>
        </p:txBody>
      </p:sp>
      <p:sp>
        <p:nvSpPr>
          <p:cNvPr id="3" name="Content Placeholder 2">
            <a:extLst>
              <a:ext uri="{FF2B5EF4-FFF2-40B4-BE49-F238E27FC236}">
                <a16:creationId xmlns:a16="http://schemas.microsoft.com/office/drawing/2014/main" id="{3149EBEE-24D4-4C4A-AEF7-B4A51AC23448}"/>
              </a:ext>
            </a:extLst>
          </p:cNvPr>
          <p:cNvSpPr>
            <a:spLocks noGrp="1"/>
          </p:cNvSpPr>
          <p:nvPr>
            <p:ph idx="1"/>
          </p:nvPr>
        </p:nvSpPr>
        <p:spPr/>
        <p:txBody>
          <a:bodyPr>
            <a:normAutofit lnSpcReduction="10000"/>
          </a:bodyPr>
          <a:lstStyle/>
          <a:p>
            <a:pPr lvl="0"/>
            <a:r>
              <a:rPr lang="en-US" dirty="0" err="1"/>
              <a:t>Chuẩn</a:t>
            </a:r>
            <a:r>
              <a:rPr lang="en-US" dirty="0"/>
              <a:t> </a:t>
            </a:r>
            <a:r>
              <a:rPr lang="en-US" dirty="0" err="1"/>
              <a:t>Bị</a:t>
            </a:r>
            <a:r>
              <a:rPr lang="en-US" dirty="0"/>
              <a:t> </a:t>
            </a:r>
            <a:r>
              <a:rPr lang="en-US" dirty="0" err="1"/>
              <a:t>Làm</a:t>
            </a:r>
            <a:r>
              <a:rPr lang="en-US" dirty="0"/>
              <a:t> Cam </a:t>
            </a:r>
            <a:r>
              <a:rPr lang="en-US" dirty="0" err="1"/>
              <a:t>Kết</a:t>
            </a:r>
            <a:r>
              <a:rPr lang="en-US" dirty="0"/>
              <a:t> (Initial and Final).</a:t>
            </a:r>
          </a:p>
          <a:p>
            <a:pPr lvl="0"/>
            <a:r>
              <a:rPr lang="en-US" dirty="0"/>
              <a:t>Đào </a:t>
            </a:r>
            <a:r>
              <a:rPr lang="en-US" dirty="0" err="1"/>
              <a:t>tạo</a:t>
            </a:r>
            <a:r>
              <a:rPr lang="en-US" dirty="0"/>
              <a:t> </a:t>
            </a:r>
            <a:r>
              <a:rPr lang="en-US" dirty="0" err="1"/>
              <a:t>Bạn</a:t>
            </a:r>
            <a:r>
              <a:rPr lang="en-US" dirty="0"/>
              <a:t> </a:t>
            </a:r>
            <a:r>
              <a:rPr lang="en-US" dirty="0" err="1"/>
              <a:t>Đường</a:t>
            </a:r>
            <a:r>
              <a:rPr lang="en-US" dirty="0"/>
              <a:t> </a:t>
            </a:r>
            <a:r>
              <a:rPr lang="en-US" dirty="0" err="1"/>
              <a:t>Nhóm</a:t>
            </a:r>
            <a:r>
              <a:rPr lang="vi-VN" dirty="0"/>
              <a:t>  - </a:t>
            </a:r>
            <a:r>
              <a:rPr lang="vi-VN" dirty="0" err="1"/>
              <a:t>Guide</a:t>
            </a:r>
            <a:r>
              <a:rPr lang="vi-VN" dirty="0"/>
              <a:t> Formation</a:t>
            </a:r>
            <a:endParaRPr lang="en-US" dirty="0"/>
          </a:p>
          <a:p>
            <a:pPr lvl="0"/>
            <a:r>
              <a:rPr lang="vi-VN" dirty="0"/>
              <a:t>Theo yêu cầu đặc biệt của </a:t>
            </a:r>
            <a:r>
              <a:rPr lang="en-US" dirty="0"/>
              <a:t>BPV </a:t>
            </a:r>
            <a:r>
              <a:rPr lang="vi-VN" dirty="0"/>
              <a:t>giúp vùng </a:t>
            </a:r>
            <a:r>
              <a:rPr lang="en-US" dirty="0" err="1"/>
              <a:t>phát</a:t>
            </a:r>
            <a:r>
              <a:rPr lang="en-US" dirty="0"/>
              <a:t> </a:t>
            </a:r>
            <a:r>
              <a:rPr lang="en-US" dirty="0" err="1"/>
              <a:t>triển</a:t>
            </a:r>
            <a:r>
              <a:rPr lang="en-US" dirty="0"/>
              <a:t> </a:t>
            </a:r>
            <a:r>
              <a:rPr lang="en-US" dirty="0" err="1"/>
              <a:t>các</a:t>
            </a:r>
            <a:r>
              <a:rPr lang="en-US" dirty="0"/>
              <a:t> </a:t>
            </a:r>
            <a:r>
              <a:rPr lang="en-US" dirty="0" err="1"/>
              <a:t>kỹ</a:t>
            </a:r>
            <a:r>
              <a:rPr lang="en-US" dirty="0"/>
              <a:t> </a:t>
            </a:r>
            <a:r>
              <a:rPr lang="en-US" dirty="0" err="1"/>
              <a:t>năng</a:t>
            </a:r>
            <a:r>
              <a:rPr lang="en-US" dirty="0"/>
              <a:t> </a:t>
            </a:r>
            <a:r>
              <a:rPr lang="en-US" dirty="0" err="1"/>
              <a:t>cần</a:t>
            </a:r>
            <a:r>
              <a:rPr lang="en-US" dirty="0"/>
              <a:t> </a:t>
            </a:r>
            <a:r>
              <a:rPr lang="en-US" dirty="0" err="1"/>
              <a:t>thiết</a:t>
            </a:r>
            <a:r>
              <a:rPr lang="en-US" dirty="0"/>
              <a:t>.</a:t>
            </a:r>
            <a:endParaRPr lang="vi-VN" dirty="0"/>
          </a:p>
          <a:p>
            <a:pPr lvl="1"/>
            <a:r>
              <a:rPr lang="vi-VN" dirty="0" err="1"/>
              <a:t>Being</a:t>
            </a:r>
            <a:r>
              <a:rPr lang="vi-VN" dirty="0"/>
              <a:t> </a:t>
            </a:r>
            <a:r>
              <a:rPr lang="vi-VN" dirty="0" err="1"/>
              <a:t>process</a:t>
            </a:r>
            <a:r>
              <a:rPr lang="vi-VN" dirty="0"/>
              <a:t> </a:t>
            </a:r>
            <a:r>
              <a:rPr lang="vi-VN" dirty="0" err="1"/>
              <a:t>guide</a:t>
            </a:r>
            <a:r>
              <a:rPr lang="en-US" dirty="0"/>
              <a:t> / Spiritual Guide </a:t>
            </a:r>
            <a:r>
              <a:rPr lang="en-US" dirty="0" err="1"/>
              <a:t>cho</a:t>
            </a:r>
            <a:r>
              <a:rPr lang="en-US" dirty="0"/>
              <a:t> </a:t>
            </a:r>
            <a:r>
              <a:rPr lang="vi-VN" dirty="0"/>
              <a:t>các sinh hoạt</a:t>
            </a:r>
          </a:p>
          <a:p>
            <a:pPr lvl="1"/>
            <a:r>
              <a:rPr lang="vi-VN" dirty="0"/>
              <a:t>Nhận định cộng đoàn – </a:t>
            </a:r>
            <a:r>
              <a:rPr lang="vi-VN" dirty="0" err="1"/>
              <a:t>Communal</a:t>
            </a:r>
            <a:r>
              <a:rPr lang="vi-VN" dirty="0"/>
              <a:t> </a:t>
            </a:r>
            <a:r>
              <a:rPr lang="vi-VN" dirty="0" err="1"/>
              <a:t>discernment</a:t>
            </a:r>
            <a:endParaRPr lang="en-US" dirty="0"/>
          </a:p>
          <a:p>
            <a:r>
              <a:rPr lang="en-US" dirty="0"/>
              <a:t>M</a:t>
            </a:r>
            <a:r>
              <a:rPr lang="vi-VN" dirty="0" err="1"/>
              <a:t>ỗi</a:t>
            </a:r>
            <a:r>
              <a:rPr lang="vi-VN" dirty="0"/>
              <a:t> Vùng / Nhóm có thể có những chương trình HL cá biệt cho mình.</a:t>
            </a:r>
          </a:p>
          <a:p>
            <a:pPr lvl="1"/>
            <a:r>
              <a:rPr lang="vi-VN" dirty="0"/>
              <a:t>Thí dụ: Comigo Series – Đông Bắc, Liên nhóm Virginia</a:t>
            </a:r>
          </a:p>
          <a:p>
            <a:pPr lvl="1"/>
            <a:r>
              <a:rPr lang="vi-VN" dirty="0"/>
              <a:t>Thí dụ: Nhóm – Nazarét : Cách họp nhóm CLC, Nhận Định Cộng Đoàn….</a:t>
            </a:r>
          </a:p>
          <a:p>
            <a:pPr marL="457200"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a:t>Đại Hội Đồng Hành 2018 - Ban Huấn Luyện</a:t>
            </a:r>
            <a:endParaRPr lang="en-US" dirty="0"/>
          </a:p>
        </p:txBody>
      </p:sp>
    </p:spTree>
    <p:extLst>
      <p:ext uri="{BB962C8B-B14F-4D97-AF65-F5344CB8AC3E}">
        <p14:creationId xmlns:p14="http://schemas.microsoft.com/office/powerpoint/2010/main" val="429142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201</TotalTime>
  <Words>779</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Gill Sans MT</vt:lpstr>
      <vt:lpstr>Times New Roman</vt:lpstr>
      <vt:lpstr>Wingdings</vt:lpstr>
      <vt:lpstr>Gallery</vt:lpstr>
      <vt:lpstr>Ban Huấn Luyện Đồng Hành-CLC</vt:lpstr>
      <vt:lpstr>Cơ cấu tổ chức mới  - new Structure </vt:lpstr>
      <vt:lpstr>Cơ cấu tổ chức mới  - new Structure </vt:lpstr>
      <vt:lpstr>PowerPoint Presentation</vt:lpstr>
      <vt:lpstr>Ban huấn luyện vùng – Regional Formation team</vt:lpstr>
      <vt:lpstr>Ban huấn luyện vùng – Regional Formation team</vt:lpstr>
      <vt:lpstr>Tuyển chọn thành viên mới cho BHL Vùng Qualification for Regional Formation team members</vt:lpstr>
      <vt:lpstr>Các Chương Trình Huấn Luyện</vt:lpstr>
      <vt:lpstr>Các Chương Trình Huấn Luyện</vt:lpstr>
      <vt:lpstr>Tâm tình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Huấn Luyện Đồng Hành-CLC</dc:title>
  <dc:creator>John Vu</dc:creator>
  <cp:lastModifiedBy>John Vu</cp:lastModifiedBy>
  <cp:revision>27</cp:revision>
  <dcterms:created xsi:type="dcterms:W3CDTF">2018-05-18T01:02:27Z</dcterms:created>
  <dcterms:modified xsi:type="dcterms:W3CDTF">2018-05-26T16:42:04Z</dcterms:modified>
</cp:coreProperties>
</file>